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8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63F01-D9D5-8647-BCD6-E3BC131B6F3D}" v="96" dt="2021-04-07T20:36:18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Johansen Jørgensen" userId="c7cb7a7441821b3a" providerId="LiveId" clId="{F1B63F01-D9D5-8647-BCD6-E3BC131B6F3D}"/>
    <pc:docChg chg="undo custSel modSld">
      <pc:chgData name="Erik Johansen Jørgensen" userId="c7cb7a7441821b3a" providerId="LiveId" clId="{F1B63F01-D9D5-8647-BCD6-E3BC131B6F3D}" dt="2021-04-07T20:36:18.631" v="297"/>
      <pc:docMkLst>
        <pc:docMk/>
      </pc:docMkLst>
      <pc:sldChg chg="modSp modAnim">
        <pc:chgData name="Erik Johansen Jørgensen" userId="c7cb7a7441821b3a" providerId="LiveId" clId="{F1B63F01-D9D5-8647-BCD6-E3BC131B6F3D}" dt="2021-04-07T19:57:15.718" v="296"/>
        <pc:sldMkLst>
          <pc:docMk/>
          <pc:sldMk cId="711760091" sldId="256"/>
        </pc:sldMkLst>
        <pc:spChg chg="mod">
          <ac:chgData name="Erik Johansen Jørgensen" userId="c7cb7a7441821b3a" providerId="LiveId" clId="{F1B63F01-D9D5-8647-BCD6-E3BC131B6F3D}" dt="2021-04-07T07:31:01.895" v="3" actId="20577"/>
          <ac:spMkLst>
            <pc:docMk/>
            <pc:sldMk cId="711760091" sldId="256"/>
            <ac:spMk id="3" creationId="{4462B652-0881-2047-877F-20B8FBA4EC5F}"/>
          </ac:spMkLst>
        </pc:spChg>
      </pc:sldChg>
      <pc:sldChg chg="modSp modAnim">
        <pc:chgData name="Erik Johansen Jørgensen" userId="c7cb7a7441821b3a" providerId="LiveId" clId="{F1B63F01-D9D5-8647-BCD6-E3BC131B6F3D}" dt="2021-04-07T20:36:18.631" v="297"/>
        <pc:sldMkLst>
          <pc:docMk/>
          <pc:sldMk cId="3625726422" sldId="257"/>
        </pc:sldMkLst>
        <pc:graphicFrameChg chg="mod">
          <ac:chgData name="Erik Johansen Jørgensen" userId="c7cb7a7441821b3a" providerId="LiveId" clId="{F1B63F01-D9D5-8647-BCD6-E3BC131B6F3D}" dt="2021-04-07T18:27:54.662" v="78" actId="478"/>
          <ac:graphicFrameMkLst>
            <pc:docMk/>
            <pc:sldMk cId="3625726422" sldId="257"/>
            <ac:graphicFrameMk id="4" creationId="{25D49D2B-8613-3843-93FB-61F7E5365CBD}"/>
          </ac:graphicFrameMkLst>
        </pc:graphicFrameChg>
      </pc:sldChg>
      <pc:sldChg chg="modSp mod">
        <pc:chgData name="Erik Johansen Jørgensen" userId="c7cb7a7441821b3a" providerId="LiveId" clId="{F1B63F01-D9D5-8647-BCD6-E3BC131B6F3D}" dt="2021-04-07T18:33:32.775" v="114" actId="20577"/>
        <pc:sldMkLst>
          <pc:docMk/>
          <pc:sldMk cId="2971109600" sldId="259"/>
        </pc:sldMkLst>
        <pc:spChg chg="mod">
          <ac:chgData name="Erik Johansen Jørgensen" userId="c7cb7a7441821b3a" providerId="LiveId" clId="{F1B63F01-D9D5-8647-BCD6-E3BC131B6F3D}" dt="2021-04-07T18:33:32.775" v="114" actId="20577"/>
          <ac:spMkLst>
            <pc:docMk/>
            <pc:sldMk cId="2971109600" sldId="259"/>
            <ac:spMk id="2" creationId="{E27F2C24-5045-9243-ADC9-AA6E0993DF10}"/>
          </ac:spMkLst>
        </pc:spChg>
      </pc:sldChg>
      <pc:sldChg chg="modSp mod">
        <pc:chgData name="Erik Johansen Jørgensen" userId="c7cb7a7441821b3a" providerId="LiveId" clId="{F1B63F01-D9D5-8647-BCD6-E3BC131B6F3D}" dt="2021-04-07T18:31:26.964" v="84" actId="20577"/>
        <pc:sldMkLst>
          <pc:docMk/>
          <pc:sldMk cId="1566062341" sldId="261"/>
        </pc:sldMkLst>
        <pc:graphicFrameChg chg="mod modGraphic">
          <ac:chgData name="Erik Johansen Jørgensen" userId="c7cb7a7441821b3a" providerId="LiveId" clId="{F1B63F01-D9D5-8647-BCD6-E3BC131B6F3D}" dt="2021-04-07T18:31:26.964" v="84" actId="20577"/>
          <ac:graphicFrameMkLst>
            <pc:docMk/>
            <pc:sldMk cId="1566062341" sldId="261"/>
            <ac:graphicFrameMk id="4" creationId="{BBD9F69F-0FC9-6A42-8226-351162C7C2DF}"/>
          </ac:graphicFrameMkLst>
        </pc:graphicFrameChg>
      </pc:sldChg>
      <pc:sldChg chg="addSp delSp modSp mod setClrOvrMap">
        <pc:chgData name="Erik Johansen Jørgensen" userId="c7cb7a7441821b3a" providerId="LiveId" clId="{F1B63F01-D9D5-8647-BCD6-E3BC131B6F3D}" dt="2021-04-07T18:46:50.358" v="295" actId="20577"/>
        <pc:sldMkLst>
          <pc:docMk/>
          <pc:sldMk cId="1549068541" sldId="263"/>
        </pc:sldMkLst>
        <pc:spChg chg="del mod">
          <ac:chgData name="Erik Johansen Jørgensen" userId="c7cb7a7441821b3a" providerId="LiveId" clId="{F1B63F01-D9D5-8647-BCD6-E3BC131B6F3D}" dt="2021-04-07T18:44:31.047" v="254" actId="478"/>
          <ac:spMkLst>
            <pc:docMk/>
            <pc:sldMk cId="1549068541" sldId="263"/>
            <ac:spMk id="2" creationId="{9C2CC7BE-72E2-DB43-9660-62DFC53B6B8A}"/>
          </ac:spMkLst>
        </pc:spChg>
        <pc:spChg chg="del mod">
          <ac:chgData name="Erik Johansen Jørgensen" userId="c7cb7a7441821b3a" providerId="LiveId" clId="{F1B63F01-D9D5-8647-BCD6-E3BC131B6F3D}" dt="2021-04-07T18:44:25.061" v="253" actId="26606"/>
          <ac:spMkLst>
            <pc:docMk/>
            <pc:sldMk cId="1549068541" sldId="263"/>
            <ac:spMk id="3" creationId="{5FE88FCA-6833-2044-9EB6-82A795D87AEF}"/>
          </ac:spMkLst>
        </pc:spChg>
        <pc:spChg chg="add del">
          <ac:chgData name="Erik Johansen Jørgensen" userId="c7cb7a7441821b3a" providerId="LiveId" clId="{F1B63F01-D9D5-8647-BCD6-E3BC131B6F3D}" dt="2021-04-07T18:44:08.952" v="251" actId="26606"/>
          <ac:spMkLst>
            <pc:docMk/>
            <pc:sldMk cId="1549068541" sldId="263"/>
            <ac:spMk id="8" creationId="{DAF1966E-FD40-4A4A-B61B-C4DF7FA05F06}"/>
          </ac:spMkLst>
        </pc:spChg>
        <pc:spChg chg="add del">
          <ac:chgData name="Erik Johansen Jørgensen" userId="c7cb7a7441821b3a" providerId="LiveId" clId="{F1B63F01-D9D5-8647-BCD6-E3BC131B6F3D}" dt="2021-04-07T18:44:08.952" v="251" actId="26606"/>
          <ac:spMkLst>
            <pc:docMk/>
            <pc:sldMk cId="1549068541" sldId="263"/>
            <ac:spMk id="10" creationId="{047BFA19-D45E-416B-A404-7AF2F3F27017}"/>
          </ac:spMkLst>
        </pc:spChg>
        <pc:spChg chg="add del">
          <ac:chgData name="Erik Johansen Jørgensen" userId="c7cb7a7441821b3a" providerId="LiveId" clId="{F1B63F01-D9D5-8647-BCD6-E3BC131B6F3D}" dt="2021-04-07T18:44:08.952" v="251" actId="26606"/>
          <ac:spMkLst>
            <pc:docMk/>
            <pc:sldMk cId="1549068541" sldId="263"/>
            <ac:spMk id="12" creationId="{8E0105E7-23DB-4CF2-8258-FF47C7620F6E}"/>
          </ac:spMkLst>
        </pc:spChg>
        <pc:spChg chg="add del">
          <ac:chgData name="Erik Johansen Jørgensen" userId="c7cb7a7441821b3a" providerId="LiveId" clId="{F1B63F01-D9D5-8647-BCD6-E3BC131B6F3D}" dt="2021-04-07T18:44:08.952" v="251" actId="26606"/>
          <ac:spMkLst>
            <pc:docMk/>
            <pc:sldMk cId="1549068541" sldId="263"/>
            <ac:spMk id="14" creationId="{074B4F7D-14B2-478B-8BF5-01E4E0C5D263}"/>
          </ac:spMkLst>
        </pc:spChg>
        <pc:spChg chg="add del">
          <ac:chgData name="Erik Johansen Jørgensen" userId="c7cb7a7441821b3a" providerId="LiveId" clId="{F1B63F01-D9D5-8647-BCD6-E3BC131B6F3D}" dt="2021-04-07T18:44:08.854" v="250" actId="26606"/>
          <ac:spMkLst>
            <pc:docMk/>
            <pc:sldMk cId="1549068541" sldId="263"/>
            <ac:spMk id="19" creationId="{777A147A-9ED8-46B4-8660-1B3C2AA880B5}"/>
          </ac:spMkLst>
        </pc:spChg>
        <pc:spChg chg="add del">
          <ac:chgData name="Erik Johansen Jørgensen" userId="c7cb7a7441821b3a" providerId="LiveId" clId="{F1B63F01-D9D5-8647-BCD6-E3BC131B6F3D}" dt="2021-04-07T18:44:08.854" v="250" actId="26606"/>
          <ac:spMkLst>
            <pc:docMk/>
            <pc:sldMk cId="1549068541" sldId="263"/>
            <ac:spMk id="21" creationId="{5D6C15A0-C087-4593-8414-2B4EC1CDC3DE}"/>
          </ac:spMkLst>
        </pc:spChg>
        <pc:spChg chg="add del">
          <ac:chgData name="Erik Johansen Jørgensen" userId="c7cb7a7441821b3a" providerId="LiveId" clId="{F1B63F01-D9D5-8647-BCD6-E3BC131B6F3D}" dt="2021-04-07T18:44:25.061" v="253" actId="26606"/>
          <ac:spMkLst>
            <pc:docMk/>
            <pc:sldMk cId="1549068541" sldId="263"/>
            <ac:spMk id="23" creationId="{16A12243-4887-4E89-8347-1146AE5D14FC}"/>
          </ac:spMkLst>
        </pc:spChg>
        <pc:spChg chg="add del">
          <ac:chgData name="Erik Johansen Jørgensen" userId="c7cb7a7441821b3a" providerId="LiveId" clId="{F1B63F01-D9D5-8647-BCD6-E3BC131B6F3D}" dt="2021-04-07T18:44:25.061" v="253" actId="26606"/>
          <ac:spMkLst>
            <pc:docMk/>
            <pc:sldMk cId="1549068541" sldId="263"/>
            <ac:spMk id="24" creationId="{84697CDA-BDB7-4883-B48B-1D4EDB2F0E93}"/>
          </ac:spMkLst>
        </pc:spChg>
        <pc:spChg chg="add del">
          <ac:chgData name="Erik Johansen Jørgensen" userId="c7cb7a7441821b3a" providerId="LiveId" clId="{F1B63F01-D9D5-8647-BCD6-E3BC131B6F3D}" dt="2021-04-07T18:44:25.061" v="253" actId="26606"/>
          <ac:spMkLst>
            <pc:docMk/>
            <pc:sldMk cId="1549068541" sldId="263"/>
            <ac:spMk id="25" creationId="{0DC0EC46-2230-4728-856D-F3531112101A}"/>
          </ac:spMkLst>
        </pc:spChg>
        <pc:spChg chg="add del">
          <ac:chgData name="Erik Johansen Jørgensen" userId="c7cb7a7441821b3a" providerId="LiveId" clId="{F1B63F01-D9D5-8647-BCD6-E3BC131B6F3D}" dt="2021-04-07T18:45:00.253" v="260" actId="26606"/>
          <ac:spMkLst>
            <pc:docMk/>
            <pc:sldMk cId="1549068541" sldId="263"/>
            <ac:spMk id="31" creationId="{738F59A4-4431-460D-8E49-6E65C189A566}"/>
          </ac:spMkLst>
        </pc:spChg>
        <pc:spChg chg="add del">
          <ac:chgData name="Erik Johansen Jørgensen" userId="c7cb7a7441821b3a" providerId="LiveId" clId="{F1B63F01-D9D5-8647-BCD6-E3BC131B6F3D}" dt="2021-04-07T18:45:00.225" v="259" actId="26606"/>
          <ac:spMkLst>
            <pc:docMk/>
            <pc:sldMk cId="1549068541" sldId="263"/>
            <ac:spMk id="40" creationId="{6C4028FD-8BAA-4A19-BFDE-594D991B7552}"/>
          </ac:spMkLst>
        </pc:spChg>
        <pc:spChg chg="add del">
          <ac:chgData name="Erik Johansen Jørgensen" userId="c7cb7a7441821b3a" providerId="LiveId" clId="{F1B63F01-D9D5-8647-BCD6-E3BC131B6F3D}" dt="2021-04-07T18:44:50.572" v="257" actId="26606"/>
          <ac:spMkLst>
            <pc:docMk/>
            <pc:sldMk cId="1549068541" sldId="263"/>
            <ac:spMk id="41" creationId="{9228552E-C8B1-4A80-8448-0787CE0FC704}"/>
          </ac:spMkLst>
        </pc:spChg>
        <pc:spChg chg="add del">
          <ac:chgData name="Erik Johansen Jørgensen" userId="c7cb7a7441821b3a" providerId="LiveId" clId="{F1B63F01-D9D5-8647-BCD6-E3BC131B6F3D}" dt="2021-04-07T18:45:35.059" v="268" actId="26606"/>
          <ac:spMkLst>
            <pc:docMk/>
            <pc:sldMk cId="1549068541" sldId="263"/>
            <ac:spMk id="45" creationId="{2A11688B-0A27-4E86-8D55-76F71ADF299B}"/>
          </ac:spMkLst>
        </pc:spChg>
        <pc:spChg chg="add del">
          <ac:chgData name="Erik Johansen Jørgensen" userId="c7cb7a7441821b3a" providerId="LiveId" clId="{F1B63F01-D9D5-8647-BCD6-E3BC131B6F3D}" dt="2021-04-07T18:45:35.059" v="268" actId="26606"/>
          <ac:spMkLst>
            <pc:docMk/>
            <pc:sldMk cId="1549068541" sldId="263"/>
            <ac:spMk id="46" creationId="{40F88E6C-5782-452A-8C4F-9D2C2EAC8499}"/>
          </ac:spMkLst>
        </pc:spChg>
        <pc:spChg chg="add">
          <ac:chgData name="Erik Johansen Jørgensen" userId="c7cb7a7441821b3a" providerId="LiveId" clId="{F1B63F01-D9D5-8647-BCD6-E3BC131B6F3D}" dt="2021-04-07T18:45:35.059" v="268" actId="26606"/>
          <ac:spMkLst>
            <pc:docMk/>
            <pc:sldMk cId="1549068541" sldId="263"/>
            <ac:spMk id="51" creationId="{738F59A4-4431-460D-8E49-6E65C189A566}"/>
          </ac:spMkLst>
        </pc:spChg>
        <pc:grpChg chg="add del">
          <ac:chgData name="Erik Johansen Jørgensen" userId="c7cb7a7441821b3a" providerId="LiveId" clId="{F1B63F01-D9D5-8647-BCD6-E3BC131B6F3D}" dt="2021-04-07T18:45:00.253" v="260" actId="26606"/>
          <ac:grpSpMkLst>
            <pc:docMk/>
            <pc:sldMk cId="1549068541" sldId="263"/>
            <ac:grpSpMk id="33" creationId="{8A919B9C-5C01-47E4-B2F2-45F589208ABF}"/>
          </ac:grpSpMkLst>
        </pc:grpChg>
        <pc:grpChg chg="add del">
          <ac:chgData name="Erik Johansen Jørgensen" userId="c7cb7a7441821b3a" providerId="LiveId" clId="{F1B63F01-D9D5-8647-BCD6-E3BC131B6F3D}" dt="2021-04-07T18:45:35.059" v="268" actId="26606"/>
          <ac:grpSpMkLst>
            <pc:docMk/>
            <pc:sldMk cId="1549068541" sldId="263"/>
            <ac:grpSpMk id="42" creationId="{C84A868B-654E-447C-8D9C-0F9328308CA2}"/>
          </ac:grpSpMkLst>
        </pc:grpChg>
        <pc:grpChg chg="add">
          <ac:chgData name="Erik Johansen Jørgensen" userId="c7cb7a7441821b3a" providerId="LiveId" clId="{F1B63F01-D9D5-8647-BCD6-E3BC131B6F3D}" dt="2021-04-07T18:45:35.059" v="268" actId="26606"/>
          <ac:grpSpMkLst>
            <pc:docMk/>
            <pc:sldMk cId="1549068541" sldId="263"/>
            <ac:grpSpMk id="53" creationId="{8A919B9C-5C01-47E4-B2F2-45F589208ABF}"/>
          </ac:grpSpMkLst>
        </pc:grpChg>
        <pc:graphicFrameChg chg="add mod modGraphic">
          <ac:chgData name="Erik Johansen Jørgensen" userId="c7cb7a7441821b3a" providerId="LiveId" clId="{F1B63F01-D9D5-8647-BCD6-E3BC131B6F3D}" dt="2021-04-07T18:46:50.358" v="295" actId="20577"/>
          <ac:graphicFrameMkLst>
            <pc:docMk/>
            <pc:sldMk cId="1549068541" sldId="263"/>
            <ac:graphicFrameMk id="27" creationId="{8F99F49D-3B6D-4AF5-BBEB-4B6EC1851F70}"/>
          </ac:graphicFrameMkLst>
        </pc:graphicFrameChg>
        <pc:picChg chg="add del">
          <ac:chgData name="Erik Johansen Jørgensen" userId="c7cb7a7441821b3a" providerId="LiveId" clId="{F1B63F01-D9D5-8647-BCD6-E3BC131B6F3D}" dt="2021-04-07T18:44:50.572" v="257" actId="26606"/>
          <ac:picMkLst>
            <pc:docMk/>
            <pc:sldMk cId="1549068541" sldId="263"/>
            <ac:picMk id="37" creationId="{DD529013-9AE2-4E97-B474-7B974919A6F7}"/>
          </ac:picMkLst>
        </pc:picChg>
      </pc:sldChg>
      <pc:sldChg chg="addSp delSp modSp mod">
        <pc:chgData name="Erik Johansen Jørgensen" userId="c7cb7a7441821b3a" providerId="LiveId" clId="{F1B63F01-D9D5-8647-BCD6-E3BC131B6F3D}" dt="2021-04-07T09:47:13.262" v="16" actId="1076"/>
        <pc:sldMkLst>
          <pc:docMk/>
          <pc:sldMk cId="836017411" sldId="264"/>
        </pc:sldMkLst>
        <pc:spChg chg="add del mod">
          <ac:chgData name="Erik Johansen Jørgensen" userId="c7cb7a7441821b3a" providerId="LiveId" clId="{F1B63F01-D9D5-8647-BCD6-E3BC131B6F3D}" dt="2021-04-07T09:46:55.612" v="11" actId="931"/>
          <ac:spMkLst>
            <pc:docMk/>
            <pc:sldMk cId="836017411" sldId="264"/>
            <ac:spMk id="3" creationId="{724B7733-B1D9-EF4A-9B3F-FABE1F44B265}"/>
          </ac:spMkLst>
        </pc:spChg>
        <pc:spChg chg="del mod">
          <ac:chgData name="Erik Johansen Jørgensen" userId="c7cb7a7441821b3a" providerId="LiveId" clId="{F1B63F01-D9D5-8647-BCD6-E3BC131B6F3D}" dt="2021-04-07T09:45:47.298" v="10" actId="478"/>
          <ac:spMkLst>
            <pc:docMk/>
            <pc:sldMk cId="836017411" sldId="264"/>
            <ac:spMk id="12" creationId="{486A4433-023D-41D1-A31E-CDF01CAB7761}"/>
          </ac:spMkLst>
        </pc:spChg>
        <pc:picChg chg="add mod">
          <ac:chgData name="Erik Johansen Jørgensen" userId="c7cb7a7441821b3a" providerId="LiveId" clId="{F1B63F01-D9D5-8647-BCD6-E3BC131B6F3D}" dt="2021-04-07T09:47:13.262" v="16" actId="1076"/>
          <ac:picMkLst>
            <pc:docMk/>
            <pc:sldMk cId="836017411" sldId="264"/>
            <ac:picMk id="5" creationId="{6835364E-D5A5-3946-AFF8-A63BA233B0C3}"/>
          </ac:picMkLst>
        </pc:picChg>
        <pc:picChg chg="del">
          <ac:chgData name="Erik Johansen Jørgensen" userId="c7cb7a7441821b3a" providerId="LiveId" clId="{F1B63F01-D9D5-8647-BCD6-E3BC131B6F3D}" dt="2021-04-07T09:45:44.174" v="8" actId="478"/>
          <ac:picMkLst>
            <pc:docMk/>
            <pc:sldMk cId="836017411" sldId="264"/>
            <ac:picMk id="8" creationId="{6C423F88-79B1-AD44-AEF3-6ED0B138C51E}"/>
          </ac:picMkLst>
        </pc:picChg>
      </pc:sldChg>
      <pc:sldChg chg="addSp delSp modSp mod setBg">
        <pc:chgData name="Erik Johansen Jørgensen" userId="c7cb7a7441821b3a" providerId="LiveId" clId="{F1B63F01-D9D5-8647-BCD6-E3BC131B6F3D}" dt="2021-04-07T18:39:27.331" v="119" actId="26606"/>
        <pc:sldMkLst>
          <pc:docMk/>
          <pc:sldMk cId="2152713606" sldId="268"/>
        </pc:sldMkLst>
        <pc:spChg chg="mod">
          <ac:chgData name="Erik Johansen Jørgensen" userId="c7cb7a7441821b3a" providerId="LiveId" clId="{F1B63F01-D9D5-8647-BCD6-E3BC131B6F3D}" dt="2021-04-07T18:39:27.331" v="119" actId="26606"/>
          <ac:spMkLst>
            <pc:docMk/>
            <pc:sldMk cId="2152713606" sldId="268"/>
            <ac:spMk id="2" creationId="{E27F2C24-5045-9243-ADC9-AA6E0993DF10}"/>
          </ac:spMkLst>
        </pc:spChg>
        <pc:spChg chg="mod ord">
          <ac:chgData name="Erik Johansen Jørgensen" userId="c7cb7a7441821b3a" providerId="LiveId" clId="{F1B63F01-D9D5-8647-BCD6-E3BC131B6F3D}" dt="2021-04-07T18:39:27.331" v="119" actId="26606"/>
          <ac:spMkLst>
            <pc:docMk/>
            <pc:sldMk cId="2152713606" sldId="268"/>
            <ac:spMk id="3" creationId="{66C575A7-3372-B243-8221-578C7FD1A207}"/>
          </ac:spMkLst>
        </pc:spChg>
        <pc:spChg chg="add del">
          <ac:chgData name="Erik Johansen Jørgensen" userId="c7cb7a7441821b3a" providerId="LiveId" clId="{F1B63F01-D9D5-8647-BCD6-E3BC131B6F3D}" dt="2021-04-07T18:39:27.322" v="118" actId="26606"/>
          <ac:spMkLst>
            <pc:docMk/>
            <pc:sldMk cId="2152713606" sldId="268"/>
            <ac:spMk id="10" creationId="{91F32EBA-ED97-466E-8CFA-8382584155D0}"/>
          </ac:spMkLst>
        </pc:spChg>
        <pc:spChg chg="add del">
          <ac:chgData name="Erik Johansen Jørgensen" userId="c7cb7a7441821b3a" providerId="LiveId" clId="{F1B63F01-D9D5-8647-BCD6-E3BC131B6F3D}" dt="2021-04-07T18:39:27.322" v="118" actId="26606"/>
          <ac:spMkLst>
            <pc:docMk/>
            <pc:sldMk cId="2152713606" sldId="268"/>
            <ac:spMk id="12" creationId="{62A38935-BB53-4DF7-A56E-48DD25B685D7}"/>
          </ac:spMkLst>
        </pc:spChg>
        <pc:picChg chg="add mod">
          <ac:chgData name="Erik Johansen Jørgensen" userId="c7cb7a7441821b3a" providerId="LiveId" clId="{F1B63F01-D9D5-8647-BCD6-E3BC131B6F3D}" dt="2021-04-07T18:39:27.331" v="119" actId="26606"/>
          <ac:picMkLst>
            <pc:docMk/>
            <pc:sldMk cId="2152713606" sldId="268"/>
            <ac:picMk id="5" creationId="{E6CC30CC-C343-DB4E-94CC-9977F3C809DA}"/>
          </ac:picMkLst>
        </pc:picChg>
        <pc:cxnChg chg="add">
          <ac:chgData name="Erik Johansen Jørgensen" userId="c7cb7a7441821b3a" providerId="LiveId" clId="{F1B63F01-D9D5-8647-BCD6-E3BC131B6F3D}" dt="2021-04-07T18:39:27.331" v="119" actId="26606"/>
          <ac:cxnSpMkLst>
            <pc:docMk/>
            <pc:sldMk cId="2152713606" sldId="268"/>
            <ac:cxnSpMk id="14" creationId="{39B7FDC9-F0CE-43A7-9F2A-83DD09DC3453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7215B-4FDE-D54E-8751-71FBC7C75ACA}" type="doc">
      <dgm:prSet loTypeId="urn:microsoft.com/office/officeart/2005/8/layout/radial6" loCatId="" qsTypeId="urn:microsoft.com/office/officeart/2005/8/quickstyle/simple5" qsCatId="simple" csTypeId="urn:microsoft.com/office/officeart/2005/8/colors/accent0_1" csCatId="mainScheme" phldr="1"/>
      <dgm:spPr/>
    </dgm:pt>
    <dgm:pt modelId="{736324FB-A9FA-C241-84B5-E3E293F469EC}">
      <dgm:prSet phldrT="[Tekst]"/>
      <dgm:spPr/>
      <dgm:t>
        <a:bodyPr/>
        <a:lstStyle/>
        <a:p>
          <a:r>
            <a:rPr lang="nb-NO" dirty="0"/>
            <a:t>PENSJON</a:t>
          </a:r>
        </a:p>
      </dgm:t>
    </dgm:pt>
    <dgm:pt modelId="{E804C7A9-27E8-FC45-B9F1-E5FA8E13FC51}" type="parTrans" cxnId="{FF21ABC5-4542-F94E-A56F-91D0C26BBD46}">
      <dgm:prSet/>
      <dgm:spPr/>
      <dgm:t>
        <a:bodyPr/>
        <a:lstStyle/>
        <a:p>
          <a:endParaRPr lang="nb-NO"/>
        </a:p>
      </dgm:t>
    </dgm:pt>
    <dgm:pt modelId="{EFADAE79-00BC-A644-A39F-55395C4C5237}" type="sibTrans" cxnId="{FF21ABC5-4542-F94E-A56F-91D0C26BBD46}">
      <dgm:prSet/>
      <dgm:spPr/>
      <dgm:t>
        <a:bodyPr/>
        <a:lstStyle/>
        <a:p>
          <a:endParaRPr lang="nb-NO"/>
        </a:p>
      </dgm:t>
    </dgm:pt>
    <dgm:pt modelId="{33B65E56-F89E-6647-A85E-22481B689442}">
      <dgm:prSet custT="1"/>
      <dgm:spPr/>
      <dgm:t>
        <a:bodyPr/>
        <a:lstStyle/>
        <a:p>
          <a:r>
            <a:rPr lang="nb-NO" sz="1200" dirty="0"/>
            <a:t>Tjenestepensjon</a:t>
          </a:r>
        </a:p>
      </dgm:t>
    </dgm:pt>
    <dgm:pt modelId="{BC76C57E-CC29-9D48-BB26-021B09CD808D}" type="parTrans" cxnId="{A84C769E-B610-FB4E-B598-3388F8BB0539}">
      <dgm:prSet/>
      <dgm:spPr/>
      <dgm:t>
        <a:bodyPr/>
        <a:lstStyle/>
        <a:p>
          <a:endParaRPr lang="nb-NO"/>
        </a:p>
      </dgm:t>
    </dgm:pt>
    <dgm:pt modelId="{5A120071-5DD7-9447-9D92-1ED88D05F2E5}" type="sibTrans" cxnId="{A84C769E-B610-FB4E-B598-3388F8BB0539}">
      <dgm:prSet/>
      <dgm:spPr/>
      <dgm:t>
        <a:bodyPr/>
        <a:lstStyle/>
        <a:p>
          <a:endParaRPr lang="nb-NO"/>
        </a:p>
      </dgm:t>
    </dgm:pt>
    <dgm:pt modelId="{099BD430-7F7A-2F4F-ADC6-14F31A82E715}">
      <dgm:prSet custT="1"/>
      <dgm:spPr/>
      <dgm:t>
        <a:bodyPr/>
        <a:lstStyle/>
        <a:p>
          <a:r>
            <a:rPr lang="nb-NO" sz="1200" dirty="0"/>
            <a:t>Avtalefestet pensjon (AFP)</a:t>
          </a:r>
        </a:p>
      </dgm:t>
    </dgm:pt>
    <dgm:pt modelId="{6A680E0D-3E56-754E-8235-7D49DDE0AC37}" type="parTrans" cxnId="{DE3A5532-56A7-C04C-AB0F-74D153AB18CD}">
      <dgm:prSet/>
      <dgm:spPr/>
      <dgm:t>
        <a:bodyPr/>
        <a:lstStyle/>
        <a:p>
          <a:endParaRPr lang="nb-NO"/>
        </a:p>
      </dgm:t>
    </dgm:pt>
    <dgm:pt modelId="{00B83F76-8DDF-FB4E-8F71-861AA0E5A669}" type="sibTrans" cxnId="{DE3A5532-56A7-C04C-AB0F-74D153AB18CD}">
      <dgm:prSet/>
      <dgm:spPr/>
      <dgm:t>
        <a:bodyPr/>
        <a:lstStyle/>
        <a:p>
          <a:endParaRPr lang="nb-NO"/>
        </a:p>
      </dgm:t>
    </dgm:pt>
    <dgm:pt modelId="{19348B29-EE41-D744-B793-BDAB6384BA66}">
      <dgm:prSet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nb-NO" sz="1200" dirty="0"/>
            <a:t>Særaldersgrense</a:t>
          </a:r>
        </a:p>
      </dgm:t>
    </dgm:pt>
    <dgm:pt modelId="{8D2EF7C8-0775-C446-BEA6-AD5FE0E5ECE0}" type="parTrans" cxnId="{B89D27B9-F944-7545-A5F7-073B84BB9396}">
      <dgm:prSet/>
      <dgm:spPr/>
      <dgm:t>
        <a:bodyPr/>
        <a:lstStyle/>
        <a:p>
          <a:endParaRPr lang="nb-NO"/>
        </a:p>
      </dgm:t>
    </dgm:pt>
    <dgm:pt modelId="{DC834DCD-FF4A-824E-9C52-C9DDA5BCB47A}" type="sibTrans" cxnId="{B89D27B9-F944-7545-A5F7-073B84BB9396}">
      <dgm:prSet/>
      <dgm:spPr/>
      <dgm:t>
        <a:bodyPr/>
        <a:lstStyle/>
        <a:p>
          <a:endParaRPr lang="nb-NO"/>
        </a:p>
      </dgm:t>
    </dgm:pt>
    <dgm:pt modelId="{116AB249-6649-664A-8BC2-FDC42BDCED63}">
      <dgm:prSet custT="1"/>
      <dgm:spPr/>
      <dgm:t>
        <a:bodyPr/>
        <a:lstStyle/>
        <a:p>
          <a:r>
            <a:rPr lang="nb-NO" sz="1200" dirty="0"/>
            <a:t>Alderspensjon fra folketrygden</a:t>
          </a:r>
        </a:p>
      </dgm:t>
    </dgm:pt>
    <dgm:pt modelId="{89B8561B-BB64-C642-932E-1C663BFD6DA9}" type="parTrans" cxnId="{726B4CAB-0714-FE4D-B3C0-9B0ED20DED8F}">
      <dgm:prSet/>
      <dgm:spPr/>
      <dgm:t>
        <a:bodyPr/>
        <a:lstStyle/>
        <a:p>
          <a:endParaRPr lang="nb-NO"/>
        </a:p>
      </dgm:t>
    </dgm:pt>
    <dgm:pt modelId="{BDDA00B2-6DB1-0640-A474-E884AFB5034C}" type="sibTrans" cxnId="{726B4CAB-0714-FE4D-B3C0-9B0ED20DED8F}">
      <dgm:prSet/>
      <dgm:spPr/>
      <dgm:t>
        <a:bodyPr/>
        <a:lstStyle/>
        <a:p>
          <a:endParaRPr lang="nb-NO"/>
        </a:p>
      </dgm:t>
    </dgm:pt>
    <dgm:pt modelId="{278D566C-CBC6-5747-BE19-5CCBC5202A24}">
      <dgm:prSet custT="1"/>
      <dgm:spPr/>
      <dgm:t>
        <a:bodyPr/>
        <a:lstStyle/>
        <a:p>
          <a:r>
            <a:rPr lang="nb-NO" sz="1200" dirty="0"/>
            <a:t>Uførepensjon</a:t>
          </a:r>
        </a:p>
      </dgm:t>
    </dgm:pt>
    <dgm:pt modelId="{1D4373BB-69E5-CB48-AD2C-69BF1DFD6E4D}" type="parTrans" cxnId="{B61E1706-8BC2-B940-AC2A-F599785FAF82}">
      <dgm:prSet/>
      <dgm:spPr/>
    </dgm:pt>
    <dgm:pt modelId="{0F3B74EF-C5B6-F448-BEF0-2EA4B3350DB4}" type="sibTrans" cxnId="{B61E1706-8BC2-B940-AC2A-F599785FAF82}">
      <dgm:prSet/>
      <dgm:spPr/>
    </dgm:pt>
    <dgm:pt modelId="{13E2C23E-15E8-0E4F-83ED-45DCADB5C254}" type="pres">
      <dgm:prSet presAssocID="{BB67215B-4FDE-D54E-8751-71FBC7C75AC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83C910-5D67-C64C-82FB-4052318975B1}" type="pres">
      <dgm:prSet presAssocID="{736324FB-A9FA-C241-84B5-E3E293F469EC}" presName="centerShape" presStyleLbl="node0" presStyleIdx="0" presStyleCnt="1"/>
      <dgm:spPr/>
    </dgm:pt>
    <dgm:pt modelId="{F3A1EFFF-ED74-8943-81E3-ACF66B361F45}" type="pres">
      <dgm:prSet presAssocID="{116AB249-6649-664A-8BC2-FDC42BDCED63}" presName="node" presStyleLbl="node1" presStyleIdx="0" presStyleCnt="5">
        <dgm:presLayoutVars>
          <dgm:bulletEnabled val="1"/>
        </dgm:presLayoutVars>
      </dgm:prSet>
      <dgm:spPr/>
    </dgm:pt>
    <dgm:pt modelId="{ADEAE017-ACC4-4041-9664-52D2F4A0C605}" type="pres">
      <dgm:prSet presAssocID="{116AB249-6649-664A-8BC2-FDC42BDCED63}" presName="dummy" presStyleCnt="0"/>
      <dgm:spPr/>
    </dgm:pt>
    <dgm:pt modelId="{D738E485-01FF-764C-B97A-2D7B680D9016}" type="pres">
      <dgm:prSet presAssocID="{BDDA00B2-6DB1-0640-A474-E884AFB5034C}" presName="sibTrans" presStyleLbl="sibTrans2D1" presStyleIdx="0" presStyleCnt="5"/>
      <dgm:spPr/>
    </dgm:pt>
    <dgm:pt modelId="{617BC897-8255-244A-98B9-E58275ECD87D}" type="pres">
      <dgm:prSet presAssocID="{33B65E56-F89E-6647-A85E-22481B689442}" presName="node" presStyleLbl="node1" presStyleIdx="1" presStyleCnt="5">
        <dgm:presLayoutVars>
          <dgm:bulletEnabled val="1"/>
        </dgm:presLayoutVars>
      </dgm:prSet>
      <dgm:spPr/>
    </dgm:pt>
    <dgm:pt modelId="{07CED3A5-B0DB-6A40-B7C8-2A5AF1FBB1AD}" type="pres">
      <dgm:prSet presAssocID="{33B65E56-F89E-6647-A85E-22481B689442}" presName="dummy" presStyleCnt="0"/>
      <dgm:spPr/>
    </dgm:pt>
    <dgm:pt modelId="{2B5DBAEF-91C8-BA40-9D48-6D92745BC494}" type="pres">
      <dgm:prSet presAssocID="{5A120071-5DD7-9447-9D92-1ED88D05F2E5}" presName="sibTrans" presStyleLbl="sibTrans2D1" presStyleIdx="1" presStyleCnt="5"/>
      <dgm:spPr/>
    </dgm:pt>
    <dgm:pt modelId="{2112AD85-E4DD-F24D-9DC0-57F5D368EB71}" type="pres">
      <dgm:prSet presAssocID="{278D566C-CBC6-5747-BE19-5CCBC5202A24}" presName="node" presStyleLbl="node1" presStyleIdx="2" presStyleCnt="5">
        <dgm:presLayoutVars>
          <dgm:bulletEnabled val="1"/>
        </dgm:presLayoutVars>
      </dgm:prSet>
      <dgm:spPr/>
    </dgm:pt>
    <dgm:pt modelId="{B0FEBDE8-5830-B44F-B390-6EFA5F95651A}" type="pres">
      <dgm:prSet presAssocID="{278D566C-CBC6-5747-BE19-5CCBC5202A24}" presName="dummy" presStyleCnt="0"/>
      <dgm:spPr/>
    </dgm:pt>
    <dgm:pt modelId="{6B6E8F08-0C7C-974F-AC84-F32387D15087}" type="pres">
      <dgm:prSet presAssocID="{0F3B74EF-C5B6-F448-BEF0-2EA4B3350DB4}" presName="sibTrans" presStyleLbl="sibTrans2D1" presStyleIdx="2" presStyleCnt="5"/>
      <dgm:spPr/>
    </dgm:pt>
    <dgm:pt modelId="{018A6F3C-E8F0-434E-A235-D94D34F14E6B}" type="pres">
      <dgm:prSet presAssocID="{099BD430-7F7A-2F4F-ADC6-14F31A82E715}" presName="node" presStyleLbl="node1" presStyleIdx="3" presStyleCnt="5">
        <dgm:presLayoutVars>
          <dgm:bulletEnabled val="1"/>
        </dgm:presLayoutVars>
      </dgm:prSet>
      <dgm:spPr/>
    </dgm:pt>
    <dgm:pt modelId="{07BFF411-DD56-E045-B101-A5D10BFE63CB}" type="pres">
      <dgm:prSet presAssocID="{099BD430-7F7A-2F4F-ADC6-14F31A82E715}" presName="dummy" presStyleCnt="0"/>
      <dgm:spPr/>
    </dgm:pt>
    <dgm:pt modelId="{DAADF4FD-5225-B44A-A704-E99FA76B574C}" type="pres">
      <dgm:prSet presAssocID="{00B83F76-8DDF-FB4E-8F71-861AA0E5A669}" presName="sibTrans" presStyleLbl="sibTrans2D1" presStyleIdx="3" presStyleCnt="5"/>
      <dgm:spPr/>
    </dgm:pt>
    <dgm:pt modelId="{0E71A8F4-B27F-6540-AF2D-5DAC5D6FA184}" type="pres">
      <dgm:prSet presAssocID="{19348B29-EE41-D744-B793-BDAB6384BA66}" presName="node" presStyleLbl="node1" presStyleIdx="4" presStyleCnt="5">
        <dgm:presLayoutVars>
          <dgm:bulletEnabled val="1"/>
        </dgm:presLayoutVars>
      </dgm:prSet>
      <dgm:spPr/>
    </dgm:pt>
    <dgm:pt modelId="{82E50B4C-96C6-3949-9EB9-AB2486685B24}" type="pres">
      <dgm:prSet presAssocID="{19348B29-EE41-D744-B793-BDAB6384BA66}" presName="dummy" presStyleCnt="0"/>
      <dgm:spPr/>
    </dgm:pt>
    <dgm:pt modelId="{23BA6507-A8F2-C945-B8CF-D8F7F429445D}" type="pres">
      <dgm:prSet presAssocID="{DC834DCD-FF4A-824E-9C52-C9DDA5BCB47A}" presName="sibTrans" presStyleLbl="sibTrans2D1" presStyleIdx="4" presStyleCnt="5"/>
      <dgm:spPr/>
    </dgm:pt>
  </dgm:ptLst>
  <dgm:cxnLst>
    <dgm:cxn modelId="{B61E1706-8BC2-B940-AC2A-F599785FAF82}" srcId="{736324FB-A9FA-C241-84B5-E3E293F469EC}" destId="{278D566C-CBC6-5747-BE19-5CCBC5202A24}" srcOrd="2" destOrd="0" parTransId="{1D4373BB-69E5-CB48-AD2C-69BF1DFD6E4D}" sibTransId="{0F3B74EF-C5B6-F448-BEF0-2EA4B3350DB4}"/>
    <dgm:cxn modelId="{C0698F22-D428-C247-9C2F-62DF6194CAEC}" type="presOf" srcId="{00B83F76-8DDF-FB4E-8F71-861AA0E5A669}" destId="{DAADF4FD-5225-B44A-A704-E99FA76B574C}" srcOrd="0" destOrd="0" presId="urn:microsoft.com/office/officeart/2005/8/layout/radial6"/>
    <dgm:cxn modelId="{DE3A5532-56A7-C04C-AB0F-74D153AB18CD}" srcId="{736324FB-A9FA-C241-84B5-E3E293F469EC}" destId="{099BD430-7F7A-2F4F-ADC6-14F31A82E715}" srcOrd="3" destOrd="0" parTransId="{6A680E0D-3E56-754E-8235-7D49DDE0AC37}" sibTransId="{00B83F76-8DDF-FB4E-8F71-861AA0E5A669}"/>
    <dgm:cxn modelId="{B3F25632-2B75-4149-8012-C514FB7A68A1}" type="presOf" srcId="{0F3B74EF-C5B6-F448-BEF0-2EA4B3350DB4}" destId="{6B6E8F08-0C7C-974F-AC84-F32387D15087}" srcOrd="0" destOrd="0" presId="urn:microsoft.com/office/officeart/2005/8/layout/radial6"/>
    <dgm:cxn modelId="{66FF8E43-7407-BC44-8506-A9FE0E5F9EAF}" type="presOf" srcId="{278D566C-CBC6-5747-BE19-5CCBC5202A24}" destId="{2112AD85-E4DD-F24D-9DC0-57F5D368EB71}" srcOrd="0" destOrd="0" presId="urn:microsoft.com/office/officeart/2005/8/layout/radial6"/>
    <dgm:cxn modelId="{ECEBCB44-0841-8845-86A0-F7510D8FF7AA}" type="presOf" srcId="{BDDA00B2-6DB1-0640-A474-E884AFB5034C}" destId="{D738E485-01FF-764C-B97A-2D7B680D9016}" srcOrd="0" destOrd="0" presId="urn:microsoft.com/office/officeart/2005/8/layout/radial6"/>
    <dgm:cxn modelId="{00FC6248-9DE0-D54D-AACD-2811D790EF4C}" type="presOf" srcId="{33B65E56-F89E-6647-A85E-22481B689442}" destId="{617BC897-8255-244A-98B9-E58275ECD87D}" srcOrd="0" destOrd="0" presId="urn:microsoft.com/office/officeart/2005/8/layout/radial6"/>
    <dgm:cxn modelId="{63D2E66D-9445-0D43-A0AA-03FA1CE5E85C}" type="presOf" srcId="{736324FB-A9FA-C241-84B5-E3E293F469EC}" destId="{9183C910-5D67-C64C-82FB-4052318975B1}" srcOrd="0" destOrd="0" presId="urn:microsoft.com/office/officeart/2005/8/layout/radial6"/>
    <dgm:cxn modelId="{45DA8974-2508-4C4D-9D9C-F64BC5B6E9F9}" type="presOf" srcId="{5A120071-5DD7-9447-9D92-1ED88D05F2E5}" destId="{2B5DBAEF-91C8-BA40-9D48-6D92745BC494}" srcOrd="0" destOrd="0" presId="urn:microsoft.com/office/officeart/2005/8/layout/radial6"/>
    <dgm:cxn modelId="{ACC46B85-FB17-CD41-91A3-021B0E2C9D2A}" type="presOf" srcId="{116AB249-6649-664A-8BC2-FDC42BDCED63}" destId="{F3A1EFFF-ED74-8943-81E3-ACF66B361F45}" srcOrd="0" destOrd="0" presId="urn:microsoft.com/office/officeart/2005/8/layout/radial6"/>
    <dgm:cxn modelId="{11DB6F8F-D4BD-8744-B2EC-EFECF302B5A4}" type="presOf" srcId="{BB67215B-4FDE-D54E-8751-71FBC7C75ACA}" destId="{13E2C23E-15E8-0E4F-83ED-45DCADB5C254}" srcOrd="0" destOrd="0" presId="urn:microsoft.com/office/officeart/2005/8/layout/radial6"/>
    <dgm:cxn modelId="{12566A98-E163-764C-A93B-99C66802CDBE}" type="presOf" srcId="{19348B29-EE41-D744-B793-BDAB6384BA66}" destId="{0E71A8F4-B27F-6540-AF2D-5DAC5D6FA184}" srcOrd="0" destOrd="0" presId="urn:microsoft.com/office/officeart/2005/8/layout/radial6"/>
    <dgm:cxn modelId="{A84C769E-B610-FB4E-B598-3388F8BB0539}" srcId="{736324FB-A9FA-C241-84B5-E3E293F469EC}" destId="{33B65E56-F89E-6647-A85E-22481B689442}" srcOrd="1" destOrd="0" parTransId="{BC76C57E-CC29-9D48-BB26-021B09CD808D}" sibTransId="{5A120071-5DD7-9447-9D92-1ED88D05F2E5}"/>
    <dgm:cxn modelId="{726B4CAB-0714-FE4D-B3C0-9B0ED20DED8F}" srcId="{736324FB-A9FA-C241-84B5-E3E293F469EC}" destId="{116AB249-6649-664A-8BC2-FDC42BDCED63}" srcOrd="0" destOrd="0" parTransId="{89B8561B-BB64-C642-932E-1C663BFD6DA9}" sibTransId="{BDDA00B2-6DB1-0640-A474-E884AFB5034C}"/>
    <dgm:cxn modelId="{D80845AD-4763-3742-A3EF-81D74F033231}" type="presOf" srcId="{099BD430-7F7A-2F4F-ADC6-14F31A82E715}" destId="{018A6F3C-E8F0-434E-A235-D94D34F14E6B}" srcOrd="0" destOrd="0" presId="urn:microsoft.com/office/officeart/2005/8/layout/radial6"/>
    <dgm:cxn modelId="{879D5AB6-DD52-4B4C-A4FA-9C7617B7C13D}" type="presOf" srcId="{DC834DCD-FF4A-824E-9C52-C9DDA5BCB47A}" destId="{23BA6507-A8F2-C945-B8CF-D8F7F429445D}" srcOrd="0" destOrd="0" presId="urn:microsoft.com/office/officeart/2005/8/layout/radial6"/>
    <dgm:cxn modelId="{B89D27B9-F944-7545-A5F7-073B84BB9396}" srcId="{736324FB-A9FA-C241-84B5-E3E293F469EC}" destId="{19348B29-EE41-D744-B793-BDAB6384BA66}" srcOrd="4" destOrd="0" parTransId="{8D2EF7C8-0775-C446-BEA6-AD5FE0E5ECE0}" sibTransId="{DC834DCD-FF4A-824E-9C52-C9DDA5BCB47A}"/>
    <dgm:cxn modelId="{FF21ABC5-4542-F94E-A56F-91D0C26BBD46}" srcId="{BB67215B-4FDE-D54E-8751-71FBC7C75ACA}" destId="{736324FB-A9FA-C241-84B5-E3E293F469EC}" srcOrd="0" destOrd="0" parTransId="{E804C7A9-27E8-FC45-B9F1-E5FA8E13FC51}" sibTransId="{EFADAE79-00BC-A644-A39F-55395C4C5237}"/>
    <dgm:cxn modelId="{3A1C92F9-5EF4-914F-8E07-78A73F8C3CA1}" type="presParOf" srcId="{13E2C23E-15E8-0E4F-83ED-45DCADB5C254}" destId="{9183C910-5D67-C64C-82FB-4052318975B1}" srcOrd="0" destOrd="0" presId="urn:microsoft.com/office/officeart/2005/8/layout/radial6"/>
    <dgm:cxn modelId="{EB6C7F53-E0EF-E542-870B-D43677706B9F}" type="presParOf" srcId="{13E2C23E-15E8-0E4F-83ED-45DCADB5C254}" destId="{F3A1EFFF-ED74-8943-81E3-ACF66B361F45}" srcOrd="1" destOrd="0" presId="urn:microsoft.com/office/officeart/2005/8/layout/radial6"/>
    <dgm:cxn modelId="{F48D0947-8E78-D14C-B02E-488D6AC3108E}" type="presParOf" srcId="{13E2C23E-15E8-0E4F-83ED-45DCADB5C254}" destId="{ADEAE017-ACC4-4041-9664-52D2F4A0C605}" srcOrd="2" destOrd="0" presId="urn:microsoft.com/office/officeart/2005/8/layout/radial6"/>
    <dgm:cxn modelId="{7E3654D9-7BB0-EA44-8735-864673CBF252}" type="presParOf" srcId="{13E2C23E-15E8-0E4F-83ED-45DCADB5C254}" destId="{D738E485-01FF-764C-B97A-2D7B680D9016}" srcOrd="3" destOrd="0" presId="urn:microsoft.com/office/officeart/2005/8/layout/radial6"/>
    <dgm:cxn modelId="{B6A3D354-F4A2-4A4C-BFF6-1426A40C260B}" type="presParOf" srcId="{13E2C23E-15E8-0E4F-83ED-45DCADB5C254}" destId="{617BC897-8255-244A-98B9-E58275ECD87D}" srcOrd="4" destOrd="0" presId="urn:microsoft.com/office/officeart/2005/8/layout/radial6"/>
    <dgm:cxn modelId="{13313FC0-93E0-6648-A75A-E1949D95AEB1}" type="presParOf" srcId="{13E2C23E-15E8-0E4F-83ED-45DCADB5C254}" destId="{07CED3A5-B0DB-6A40-B7C8-2A5AF1FBB1AD}" srcOrd="5" destOrd="0" presId="urn:microsoft.com/office/officeart/2005/8/layout/radial6"/>
    <dgm:cxn modelId="{3374AA01-A796-BD42-894F-B04A0957AD85}" type="presParOf" srcId="{13E2C23E-15E8-0E4F-83ED-45DCADB5C254}" destId="{2B5DBAEF-91C8-BA40-9D48-6D92745BC494}" srcOrd="6" destOrd="0" presId="urn:microsoft.com/office/officeart/2005/8/layout/radial6"/>
    <dgm:cxn modelId="{9A2D095C-7658-7F41-BC99-8295542884D7}" type="presParOf" srcId="{13E2C23E-15E8-0E4F-83ED-45DCADB5C254}" destId="{2112AD85-E4DD-F24D-9DC0-57F5D368EB71}" srcOrd="7" destOrd="0" presId="urn:microsoft.com/office/officeart/2005/8/layout/radial6"/>
    <dgm:cxn modelId="{6B0DE1D5-97E5-C248-A0D3-684BEC2FE519}" type="presParOf" srcId="{13E2C23E-15E8-0E4F-83ED-45DCADB5C254}" destId="{B0FEBDE8-5830-B44F-B390-6EFA5F95651A}" srcOrd="8" destOrd="0" presId="urn:microsoft.com/office/officeart/2005/8/layout/radial6"/>
    <dgm:cxn modelId="{5471E9D0-4466-6E40-85E7-C8B32623A4D5}" type="presParOf" srcId="{13E2C23E-15E8-0E4F-83ED-45DCADB5C254}" destId="{6B6E8F08-0C7C-974F-AC84-F32387D15087}" srcOrd="9" destOrd="0" presId="urn:microsoft.com/office/officeart/2005/8/layout/radial6"/>
    <dgm:cxn modelId="{857F075A-6694-534C-A5C3-EDA326B436BE}" type="presParOf" srcId="{13E2C23E-15E8-0E4F-83ED-45DCADB5C254}" destId="{018A6F3C-E8F0-434E-A235-D94D34F14E6B}" srcOrd="10" destOrd="0" presId="urn:microsoft.com/office/officeart/2005/8/layout/radial6"/>
    <dgm:cxn modelId="{8A453607-F209-224F-9A1D-61AB3B29C991}" type="presParOf" srcId="{13E2C23E-15E8-0E4F-83ED-45DCADB5C254}" destId="{07BFF411-DD56-E045-B101-A5D10BFE63CB}" srcOrd="11" destOrd="0" presId="urn:microsoft.com/office/officeart/2005/8/layout/radial6"/>
    <dgm:cxn modelId="{D77CCB1E-1528-6B4C-8F47-97C207448EEE}" type="presParOf" srcId="{13E2C23E-15E8-0E4F-83ED-45DCADB5C254}" destId="{DAADF4FD-5225-B44A-A704-E99FA76B574C}" srcOrd="12" destOrd="0" presId="urn:microsoft.com/office/officeart/2005/8/layout/radial6"/>
    <dgm:cxn modelId="{F46AB75B-5247-5B42-A12F-2B9BAFA7A656}" type="presParOf" srcId="{13E2C23E-15E8-0E4F-83ED-45DCADB5C254}" destId="{0E71A8F4-B27F-6540-AF2D-5DAC5D6FA184}" srcOrd="13" destOrd="0" presId="urn:microsoft.com/office/officeart/2005/8/layout/radial6"/>
    <dgm:cxn modelId="{27E1DD2E-E0D6-CE48-9EFC-9F25588C94D1}" type="presParOf" srcId="{13E2C23E-15E8-0E4F-83ED-45DCADB5C254}" destId="{82E50B4C-96C6-3949-9EB9-AB2486685B24}" srcOrd="14" destOrd="0" presId="urn:microsoft.com/office/officeart/2005/8/layout/radial6"/>
    <dgm:cxn modelId="{3B59E623-66B0-AD4E-9D9E-7D96146B6CE9}" type="presParOf" srcId="{13E2C23E-15E8-0E4F-83ED-45DCADB5C254}" destId="{23BA6507-A8F2-C945-B8CF-D8F7F429445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835EB-A2D0-45D5-AA54-21678F64B90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F59FBA59-AAF9-4E16-8C40-424BD5873FC1}">
      <dgm:prSet/>
      <dgm:spPr/>
      <dgm:t>
        <a:bodyPr/>
        <a:lstStyle/>
        <a:p>
          <a:pPr>
            <a:defRPr b="1"/>
          </a:pPr>
          <a:r>
            <a:rPr lang="nb-NO"/>
            <a:t>Ansatte i stat og kommune der</a:t>
          </a:r>
          <a:endParaRPr lang="en-US"/>
        </a:p>
      </dgm:t>
    </dgm:pt>
    <dgm:pt modelId="{9DD7F598-008E-41A3-97FD-754CAD195B78}" type="parTrans" cxnId="{985B8AF0-9F97-42C1-B75A-110072B33FB3}">
      <dgm:prSet/>
      <dgm:spPr/>
      <dgm:t>
        <a:bodyPr/>
        <a:lstStyle/>
        <a:p>
          <a:endParaRPr lang="en-US"/>
        </a:p>
      </dgm:t>
    </dgm:pt>
    <dgm:pt modelId="{624078A6-5BBC-4277-B5E3-7089ABFAE676}" type="sibTrans" cxnId="{985B8AF0-9F97-42C1-B75A-110072B33FB3}">
      <dgm:prSet/>
      <dgm:spPr/>
      <dgm:t>
        <a:bodyPr/>
        <a:lstStyle/>
        <a:p>
          <a:endParaRPr lang="en-US"/>
        </a:p>
      </dgm:t>
    </dgm:pt>
    <dgm:pt modelId="{BDA3AEDE-2412-431D-A5BE-5B1CC5D40426}">
      <dgm:prSet/>
      <dgm:spPr/>
      <dgm:t>
        <a:bodyPr/>
        <a:lstStyle/>
        <a:p>
          <a:r>
            <a:rPr lang="nb-NO"/>
            <a:t>Arbeidet medfører en uvanlig stor fysisk eller psykisk belastning</a:t>
          </a:r>
          <a:endParaRPr lang="en-US"/>
        </a:p>
      </dgm:t>
    </dgm:pt>
    <dgm:pt modelId="{502D7AF0-608A-49D0-B623-BEF6E75C610A}" type="parTrans" cxnId="{83336AC4-A2FA-43E0-ABFD-AFAEDD569F6D}">
      <dgm:prSet/>
      <dgm:spPr/>
      <dgm:t>
        <a:bodyPr/>
        <a:lstStyle/>
        <a:p>
          <a:endParaRPr lang="en-US"/>
        </a:p>
      </dgm:t>
    </dgm:pt>
    <dgm:pt modelId="{E3094B61-5F04-44E2-A977-F141D503D6E8}" type="sibTrans" cxnId="{83336AC4-A2FA-43E0-ABFD-AFAEDD569F6D}">
      <dgm:prSet/>
      <dgm:spPr/>
      <dgm:t>
        <a:bodyPr/>
        <a:lstStyle/>
        <a:p>
          <a:endParaRPr lang="en-US"/>
        </a:p>
      </dgm:t>
    </dgm:pt>
    <dgm:pt modelId="{93730DD4-B68D-42B8-A2A2-C92ABD313900}">
      <dgm:prSet/>
      <dgm:spPr/>
      <dgm:t>
        <a:bodyPr/>
        <a:lstStyle/>
        <a:p>
          <a:r>
            <a:rPr lang="nb-NO"/>
            <a:t>Arbeidet krever fysiske eller psykiske egenskaper for å utføre arbeidet</a:t>
          </a:r>
          <a:endParaRPr lang="en-US"/>
        </a:p>
      </dgm:t>
    </dgm:pt>
    <dgm:pt modelId="{F5AA2F45-9DDB-40A8-B3D8-C9DD82F9421A}" type="parTrans" cxnId="{488AC19E-45D5-47BF-876B-D6E38A8DE7B5}">
      <dgm:prSet/>
      <dgm:spPr/>
      <dgm:t>
        <a:bodyPr/>
        <a:lstStyle/>
        <a:p>
          <a:endParaRPr lang="en-US"/>
        </a:p>
      </dgm:t>
    </dgm:pt>
    <dgm:pt modelId="{D4E76A16-5A54-4E35-B7D1-EAA48CDDC2CA}" type="sibTrans" cxnId="{488AC19E-45D5-47BF-876B-D6E38A8DE7B5}">
      <dgm:prSet/>
      <dgm:spPr/>
      <dgm:t>
        <a:bodyPr/>
        <a:lstStyle/>
        <a:p>
          <a:endParaRPr lang="en-US"/>
        </a:p>
      </dgm:t>
    </dgm:pt>
    <dgm:pt modelId="{17A1C72A-B33B-4D8B-B0ED-F75099D157A4}">
      <dgm:prSet/>
      <dgm:spPr/>
      <dgm:t>
        <a:bodyPr/>
        <a:lstStyle/>
        <a:p>
          <a:pPr>
            <a:defRPr b="1"/>
          </a:pPr>
          <a:r>
            <a:rPr lang="nb-NO"/>
            <a:t>Omfang</a:t>
          </a:r>
          <a:endParaRPr lang="en-US"/>
        </a:p>
      </dgm:t>
    </dgm:pt>
    <dgm:pt modelId="{1156855A-CB25-471B-860D-03F3DFAFE870}" type="parTrans" cxnId="{10AB665E-151D-489A-836F-127B93404044}">
      <dgm:prSet/>
      <dgm:spPr/>
      <dgm:t>
        <a:bodyPr/>
        <a:lstStyle/>
        <a:p>
          <a:endParaRPr lang="en-US"/>
        </a:p>
      </dgm:t>
    </dgm:pt>
    <dgm:pt modelId="{C58E51B8-1430-47FC-9CC5-0A9B3D89EEE0}" type="sibTrans" cxnId="{10AB665E-151D-489A-836F-127B93404044}">
      <dgm:prSet/>
      <dgm:spPr/>
      <dgm:t>
        <a:bodyPr/>
        <a:lstStyle/>
        <a:p>
          <a:endParaRPr lang="en-US"/>
        </a:p>
      </dgm:t>
    </dgm:pt>
    <dgm:pt modelId="{1EEB528E-1B54-4291-A4A5-83BEF097E601}">
      <dgm:prSet/>
      <dgm:spPr/>
      <dgm:t>
        <a:bodyPr/>
        <a:lstStyle/>
        <a:p>
          <a:r>
            <a:rPr lang="nb-NO"/>
            <a:t>Nesten 1/3 av offentlige ansatte</a:t>
          </a:r>
          <a:endParaRPr lang="en-US"/>
        </a:p>
      </dgm:t>
    </dgm:pt>
    <dgm:pt modelId="{08753C79-A01A-497E-9CF5-FFFFA4E16BB9}" type="parTrans" cxnId="{6BFA6412-D901-414B-A1BF-5484B00785EF}">
      <dgm:prSet/>
      <dgm:spPr/>
      <dgm:t>
        <a:bodyPr/>
        <a:lstStyle/>
        <a:p>
          <a:endParaRPr lang="en-US"/>
        </a:p>
      </dgm:t>
    </dgm:pt>
    <dgm:pt modelId="{762D9505-6230-474A-AC06-A95DD168A539}" type="sibTrans" cxnId="{6BFA6412-D901-414B-A1BF-5484B00785EF}">
      <dgm:prSet/>
      <dgm:spPr/>
      <dgm:t>
        <a:bodyPr/>
        <a:lstStyle/>
        <a:p>
          <a:endParaRPr lang="en-US"/>
        </a:p>
      </dgm:t>
    </dgm:pt>
    <dgm:pt modelId="{8CD2F877-681E-428C-AF3A-CF376FE9FE03}">
      <dgm:prSet/>
      <dgm:spPr/>
      <dgm:t>
        <a:bodyPr/>
        <a:lstStyle/>
        <a:p>
          <a:r>
            <a:rPr lang="nb-NO"/>
            <a:t>31.12.18</a:t>
          </a:r>
          <a:endParaRPr lang="en-US"/>
        </a:p>
      </dgm:t>
    </dgm:pt>
    <dgm:pt modelId="{C7CDD44C-DB75-4BEA-B626-70CE59085132}" type="parTrans" cxnId="{AB19978F-246D-4C4B-AB86-5E578579C679}">
      <dgm:prSet/>
      <dgm:spPr/>
      <dgm:t>
        <a:bodyPr/>
        <a:lstStyle/>
        <a:p>
          <a:endParaRPr lang="en-US"/>
        </a:p>
      </dgm:t>
    </dgm:pt>
    <dgm:pt modelId="{60DF649C-5954-499C-A076-215BFB30D04D}" type="sibTrans" cxnId="{AB19978F-246D-4C4B-AB86-5E578579C679}">
      <dgm:prSet/>
      <dgm:spPr/>
      <dgm:t>
        <a:bodyPr/>
        <a:lstStyle/>
        <a:p>
          <a:endParaRPr lang="en-US"/>
        </a:p>
      </dgm:t>
    </dgm:pt>
    <dgm:pt modelId="{90D7760E-4460-4A0B-9028-7B6AC974AA97}">
      <dgm:prSet/>
      <dgm:spPr/>
      <dgm:t>
        <a:bodyPr/>
        <a:lstStyle/>
        <a:p>
          <a:r>
            <a:rPr lang="nb-NO"/>
            <a:t>Ca. 30.000 sysselsatte med særaldersgrense på 60 år</a:t>
          </a:r>
          <a:endParaRPr lang="en-US"/>
        </a:p>
      </dgm:t>
    </dgm:pt>
    <dgm:pt modelId="{9850641B-F090-4D6F-9673-38F148CB0ED2}" type="parTrans" cxnId="{23516A9C-8C0B-478B-9FC6-5493F8E6756D}">
      <dgm:prSet/>
      <dgm:spPr/>
      <dgm:t>
        <a:bodyPr/>
        <a:lstStyle/>
        <a:p>
          <a:endParaRPr lang="en-US"/>
        </a:p>
      </dgm:t>
    </dgm:pt>
    <dgm:pt modelId="{B06173EC-40D4-4520-9FC4-AFBD13519154}" type="sibTrans" cxnId="{23516A9C-8C0B-478B-9FC6-5493F8E6756D}">
      <dgm:prSet/>
      <dgm:spPr/>
      <dgm:t>
        <a:bodyPr/>
        <a:lstStyle/>
        <a:p>
          <a:endParaRPr lang="en-US"/>
        </a:p>
      </dgm:t>
    </dgm:pt>
    <dgm:pt modelId="{708F603A-1BDD-45D3-8396-3F39454E877C}">
      <dgm:prSet/>
      <dgm:spPr/>
      <dgm:t>
        <a:bodyPr/>
        <a:lstStyle/>
        <a:p>
          <a:r>
            <a:rPr lang="nb-NO"/>
            <a:t>Ca. 4.500 sysselsatte med særaldersgrense på 63 år</a:t>
          </a:r>
          <a:endParaRPr lang="en-US"/>
        </a:p>
      </dgm:t>
    </dgm:pt>
    <dgm:pt modelId="{D61A189D-C461-47B3-997E-72BC2596BA0E}" type="parTrans" cxnId="{15067444-B57A-4987-934B-9EAE88716993}">
      <dgm:prSet/>
      <dgm:spPr/>
      <dgm:t>
        <a:bodyPr/>
        <a:lstStyle/>
        <a:p>
          <a:endParaRPr lang="en-US"/>
        </a:p>
      </dgm:t>
    </dgm:pt>
    <dgm:pt modelId="{D95F41B2-F693-4160-BC39-92757F479871}" type="sibTrans" cxnId="{15067444-B57A-4987-934B-9EAE88716993}">
      <dgm:prSet/>
      <dgm:spPr/>
      <dgm:t>
        <a:bodyPr/>
        <a:lstStyle/>
        <a:p>
          <a:endParaRPr lang="en-US"/>
        </a:p>
      </dgm:t>
    </dgm:pt>
    <dgm:pt modelId="{A4B4C031-921B-408D-91C4-C7722BCAA4EC}">
      <dgm:prSet/>
      <dgm:spPr/>
      <dgm:t>
        <a:bodyPr/>
        <a:lstStyle/>
        <a:p>
          <a:r>
            <a:rPr lang="nb-NO"/>
            <a:t>Ca. 168.000 sysselsatte med særaldersgrense på 65 år</a:t>
          </a:r>
          <a:endParaRPr lang="en-US"/>
        </a:p>
      </dgm:t>
    </dgm:pt>
    <dgm:pt modelId="{37396E6A-CA76-45F7-8C77-4023A8378F56}" type="parTrans" cxnId="{0B5C41AB-B327-4991-AD79-CCE860CCD36A}">
      <dgm:prSet/>
      <dgm:spPr/>
      <dgm:t>
        <a:bodyPr/>
        <a:lstStyle/>
        <a:p>
          <a:endParaRPr lang="en-US"/>
        </a:p>
      </dgm:t>
    </dgm:pt>
    <dgm:pt modelId="{92F722A3-303B-4102-8636-1A9FD304AE90}" type="sibTrans" cxnId="{0B5C41AB-B327-4991-AD79-CCE860CCD36A}">
      <dgm:prSet/>
      <dgm:spPr/>
      <dgm:t>
        <a:bodyPr/>
        <a:lstStyle/>
        <a:p>
          <a:endParaRPr lang="en-US"/>
        </a:p>
      </dgm:t>
    </dgm:pt>
    <dgm:pt modelId="{3C176E7A-0CC6-4A5A-96F1-E9CCFF4FCB0A}" type="pres">
      <dgm:prSet presAssocID="{C7A835EB-A2D0-45D5-AA54-21678F64B90F}" presName="root" presStyleCnt="0">
        <dgm:presLayoutVars>
          <dgm:dir/>
          <dgm:resizeHandles val="exact"/>
        </dgm:presLayoutVars>
      </dgm:prSet>
      <dgm:spPr/>
    </dgm:pt>
    <dgm:pt modelId="{2DEA0FE3-AD9A-42B3-9305-11F2A2CB6DC9}" type="pres">
      <dgm:prSet presAssocID="{F59FBA59-AAF9-4E16-8C40-424BD5873FC1}" presName="compNode" presStyleCnt="0"/>
      <dgm:spPr/>
    </dgm:pt>
    <dgm:pt modelId="{9FD25859-BDC9-4C15-B413-C002293FD39D}" type="pres">
      <dgm:prSet presAssocID="{F59FBA59-AAF9-4E16-8C40-424BD5873F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e"/>
        </a:ext>
      </dgm:extLst>
    </dgm:pt>
    <dgm:pt modelId="{B3C79E29-2626-43B2-B258-27EB09FD66FE}" type="pres">
      <dgm:prSet presAssocID="{F59FBA59-AAF9-4E16-8C40-424BD5873FC1}" presName="iconSpace" presStyleCnt="0"/>
      <dgm:spPr/>
    </dgm:pt>
    <dgm:pt modelId="{6A0DD6CE-D3FE-40B2-9810-5E96C4F6EE69}" type="pres">
      <dgm:prSet presAssocID="{F59FBA59-AAF9-4E16-8C40-424BD5873FC1}" presName="parTx" presStyleLbl="revTx" presStyleIdx="0" presStyleCnt="4">
        <dgm:presLayoutVars>
          <dgm:chMax val="0"/>
          <dgm:chPref val="0"/>
        </dgm:presLayoutVars>
      </dgm:prSet>
      <dgm:spPr/>
    </dgm:pt>
    <dgm:pt modelId="{0E7BE0FF-2EA9-4CEE-821E-50E7A77E6294}" type="pres">
      <dgm:prSet presAssocID="{F59FBA59-AAF9-4E16-8C40-424BD5873FC1}" presName="txSpace" presStyleCnt="0"/>
      <dgm:spPr/>
    </dgm:pt>
    <dgm:pt modelId="{D16CF3DD-6626-4445-AA1F-B40A34AE8C1B}" type="pres">
      <dgm:prSet presAssocID="{F59FBA59-AAF9-4E16-8C40-424BD5873FC1}" presName="desTx" presStyleLbl="revTx" presStyleIdx="1" presStyleCnt="4">
        <dgm:presLayoutVars/>
      </dgm:prSet>
      <dgm:spPr/>
    </dgm:pt>
    <dgm:pt modelId="{6A0ACBF6-CD8B-4E09-BE77-BA46F4D50BF3}" type="pres">
      <dgm:prSet presAssocID="{624078A6-5BBC-4277-B5E3-7089ABFAE676}" presName="sibTrans" presStyleCnt="0"/>
      <dgm:spPr/>
    </dgm:pt>
    <dgm:pt modelId="{34C67880-9A3A-471E-8308-F7320132BA7B}" type="pres">
      <dgm:prSet presAssocID="{17A1C72A-B33B-4D8B-B0ED-F75099D157A4}" presName="compNode" presStyleCnt="0"/>
      <dgm:spPr/>
    </dgm:pt>
    <dgm:pt modelId="{F2C01D8A-2343-4AD5-9A0D-EEEA48D461F2}" type="pres">
      <dgm:prSet presAssocID="{17A1C72A-B33B-4D8B-B0ED-F75099D157A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615D95FC-AC0D-4A44-AD1F-EE330DA0760C}" type="pres">
      <dgm:prSet presAssocID="{17A1C72A-B33B-4D8B-B0ED-F75099D157A4}" presName="iconSpace" presStyleCnt="0"/>
      <dgm:spPr/>
    </dgm:pt>
    <dgm:pt modelId="{58E23261-E319-4E67-939B-B4EB2A49BCF3}" type="pres">
      <dgm:prSet presAssocID="{17A1C72A-B33B-4D8B-B0ED-F75099D157A4}" presName="parTx" presStyleLbl="revTx" presStyleIdx="2" presStyleCnt="4">
        <dgm:presLayoutVars>
          <dgm:chMax val="0"/>
          <dgm:chPref val="0"/>
        </dgm:presLayoutVars>
      </dgm:prSet>
      <dgm:spPr/>
    </dgm:pt>
    <dgm:pt modelId="{D907F7B1-1ADF-4168-9D81-0895F1F55AD0}" type="pres">
      <dgm:prSet presAssocID="{17A1C72A-B33B-4D8B-B0ED-F75099D157A4}" presName="txSpace" presStyleCnt="0"/>
      <dgm:spPr/>
    </dgm:pt>
    <dgm:pt modelId="{1A319D0F-2D54-4AB8-89BD-386FAB7B50A9}" type="pres">
      <dgm:prSet presAssocID="{17A1C72A-B33B-4D8B-B0ED-F75099D157A4}" presName="desTx" presStyleLbl="revTx" presStyleIdx="3" presStyleCnt="4">
        <dgm:presLayoutVars/>
      </dgm:prSet>
      <dgm:spPr/>
    </dgm:pt>
  </dgm:ptLst>
  <dgm:cxnLst>
    <dgm:cxn modelId="{8C804209-CE6F-4264-A2D3-F8CD5C7D264B}" type="presOf" srcId="{17A1C72A-B33B-4D8B-B0ED-F75099D157A4}" destId="{58E23261-E319-4E67-939B-B4EB2A49BCF3}" srcOrd="0" destOrd="0" presId="urn:microsoft.com/office/officeart/2018/2/layout/IconLabelDescriptionList"/>
    <dgm:cxn modelId="{6BFA6412-D901-414B-A1BF-5484B00785EF}" srcId="{17A1C72A-B33B-4D8B-B0ED-F75099D157A4}" destId="{1EEB528E-1B54-4291-A4A5-83BEF097E601}" srcOrd="0" destOrd="0" parTransId="{08753C79-A01A-497E-9CF5-FFFFA4E16BB9}" sibTransId="{762D9505-6230-474A-AC06-A95DD168A539}"/>
    <dgm:cxn modelId="{8AEC1226-9E4F-4994-9FBD-1F2CCC03652D}" type="presOf" srcId="{A4B4C031-921B-408D-91C4-C7722BCAA4EC}" destId="{1A319D0F-2D54-4AB8-89BD-386FAB7B50A9}" srcOrd="0" destOrd="4" presId="urn:microsoft.com/office/officeart/2018/2/layout/IconLabelDescriptionList"/>
    <dgm:cxn modelId="{15067444-B57A-4987-934B-9EAE88716993}" srcId="{8CD2F877-681E-428C-AF3A-CF376FE9FE03}" destId="{708F603A-1BDD-45D3-8396-3F39454E877C}" srcOrd="1" destOrd="0" parTransId="{D61A189D-C461-47B3-997E-72BC2596BA0E}" sibTransId="{D95F41B2-F693-4160-BC39-92757F479871}"/>
    <dgm:cxn modelId="{B32F754F-42DA-44FF-8971-4F137E107CDC}" type="presOf" srcId="{BDA3AEDE-2412-431D-A5BE-5B1CC5D40426}" destId="{D16CF3DD-6626-4445-AA1F-B40A34AE8C1B}" srcOrd="0" destOrd="0" presId="urn:microsoft.com/office/officeart/2018/2/layout/IconLabelDescriptionList"/>
    <dgm:cxn modelId="{10AB665E-151D-489A-836F-127B93404044}" srcId="{C7A835EB-A2D0-45D5-AA54-21678F64B90F}" destId="{17A1C72A-B33B-4D8B-B0ED-F75099D157A4}" srcOrd="1" destOrd="0" parTransId="{1156855A-CB25-471B-860D-03F3DFAFE870}" sibTransId="{C58E51B8-1430-47FC-9CC5-0A9B3D89EEE0}"/>
    <dgm:cxn modelId="{F6A91D65-F317-4F28-B8B9-897C456188EA}" type="presOf" srcId="{C7A835EB-A2D0-45D5-AA54-21678F64B90F}" destId="{3C176E7A-0CC6-4A5A-96F1-E9CCFF4FCB0A}" srcOrd="0" destOrd="0" presId="urn:microsoft.com/office/officeart/2018/2/layout/IconLabelDescriptionList"/>
    <dgm:cxn modelId="{06F98973-7862-411C-8B28-AE1EBA32C8C4}" type="presOf" srcId="{1EEB528E-1B54-4291-A4A5-83BEF097E601}" destId="{1A319D0F-2D54-4AB8-89BD-386FAB7B50A9}" srcOrd="0" destOrd="0" presId="urn:microsoft.com/office/officeart/2018/2/layout/IconLabelDescriptionList"/>
    <dgm:cxn modelId="{0118EA77-CCAA-4035-8638-B8DBB9178325}" type="presOf" srcId="{90D7760E-4460-4A0B-9028-7B6AC974AA97}" destId="{1A319D0F-2D54-4AB8-89BD-386FAB7B50A9}" srcOrd="0" destOrd="2" presId="urn:microsoft.com/office/officeart/2018/2/layout/IconLabelDescriptionList"/>
    <dgm:cxn modelId="{AB19978F-246D-4C4B-AB86-5E578579C679}" srcId="{17A1C72A-B33B-4D8B-B0ED-F75099D157A4}" destId="{8CD2F877-681E-428C-AF3A-CF376FE9FE03}" srcOrd="1" destOrd="0" parTransId="{C7CDD44C-DB75-4BEA-B626-70CE59085132}" sibTransId="{60DF649C-5954-499C-A076-215BFB30D04D}"/>
    <dgm:cxn modelId="{23516A9C-8C0B-478B-9FC6-5493F8E6756D}" srcId="{8CD2F877-681E-428C-AF3A-CF376FE9FE03}" destId="{90D7760E-4460-4A0B-9028-7B6AC974AA97}" srcOrd="0" destOrd="0" parTransId="{9850641B-F090-4D6F-9673-38F148CB0ED2}" sibTransId="{B06173EC-40D4-4520-9FC4-AFBD13519154}"/>
    <dgm:cxn modelId="{488AC19E-45D5-47BF-876B-D6E38A8DE7B5}" srcId="{F59FBA59-AAF9-4E16-8C40-424BD5873FC1}" destId="{93730DD4-B68D-42B8-A2A2-C92ABD313900}" srcOrd="1" destOrd="0" parTransId="{F5AA2F45-9DDB-40A8-B3D8-C9DD82F9421A}" sibTransId="{D4E76A16-5A54-4E35-B7D1-EAA48CDDC2CA}"/>
    <dgm:cxn modelId="{0B5C41AB-B327-4991-AD79-CCE860CCD36A}" srcId="{8CD2F877-681E-428C-AF3A-CF376FE9FE03}" destId="{A4B4C031-921B-408D-91C4-C7722BCAA4EC}" srcOrd="2" destOrd="0" parTransId="{37396E6A-CA76-45F7-8C77-4023A8378F56}" sibTransId="{92F722A3-303B-4102-8636-1A9FD304AE90}"/>
    <dgm:cxn modelId="{83336AC4-A2FA-43E0-ABFD-AFAEDD569F6D}" srcId="{F59FBA59-AAF9-4E16-8C40-424BD5873FC1}" destId="{BDA3AEDE-2412-431D-A5BE-5B1CC5D40426}" srcOrd="0" destOrd="0" parTransId="{502D7AF0-608A-49D0-B623-BEF6E75C610A}" sibTransId="{E3094B61-5F04-44E2-A977-F141D503D6E8}"/>
    <dgm:cxn modelId="{9CCB6CD5-C74B-4C2D-B782-9DCDCA8A9677}" type="presOf" srcId="{8CD2F877-681E-428C-AF3A-CF376FE9FE03}" destId="{1A319D0F-2D54-4AB8-89BD-386FAB7B50A9}" srcOrd="0" destOrd="1" presId="urn:microsoft.com/office/officeart/2018/2/layout/IconLabelDescriptionList"/>
    <dgm:cxn modelId="{1ECC1FD7-131B-49FD-838D-6B95EF16E165}" type="presOf" srcId="{F59FBA59-AAF9-4E16-8C40-424BD5873FC1}" destId="{6A0DD6CE-D3FE-40B2-9810-5E96C4F6EE69}" srcOrd="0" destOrd="0" presId="urn:microsoft.com/office/officeart/2018/2/layout/IconLabelDescriptionList"/>
    <dgm:cxn modelId="{06D2ADE0-CC73-456B-89C7-2EAB38AA0CAA}" type="presOf" srcId="{93730DD4-B68D-42B8-A2A2-C92ABD313900}" destId="{D16CF3DD-6626-4445-AA1F-B40A34AE8C1B}" srcOrd="0" destOrd="1" presId="urn:microsoft.com/office/officeart/2018/2/layout/IconLabelDescriptionList"/>
    <dgm:cxn modelId="{985B8AF0-9F97-42C1-B75A-110072B33FB3}" srcId="{C7A835EB-A2D0-45D5-AA54-21678F64B90F}" destId="{F59FBA59-AAF9-4E16-8C40-424BD5873FC1}" srcOrd="0" destOrd="0" parTransId="{9DD7F598-008E-41A3-97FD-754CAD195B78}" sibTransId="{624078A6-5BBC-4277-B5E3-7089ABFAE676}"/>
    <dgm:cxn modelId="{F78AD3F4-1EE9-4F84-9BD3-6B84E02CBAE1}" type="presOf" srcId="{708F603A-1BDD-45D3-8396-3F39454E877C}" destId="{1A319D0F-2D54-4AB8-89BD-386FAB7B50A9}" srcOrd="0" destOrd="3" presId="urn:microsoft.com/office/officeart/2018/2/layout/IconLabelDescriptionList"/>
    <dgm:cxn modelId="{3A260201-837E-4B37-9EE4-1C69F7080EF4}" type="presParOf" srcId="{3C176E7A-0CC6-4A5A-96F1-E9CCFF4FCB0A}" destId="{2DEA0FE3-AD9A-42B3-9305-11F2A2CB6DC9}" srcOrd="0" destOrd="0" presId="urn:microsoft.com/office/officeart/2018/2/layout/IconLabelDescriptionList"/>
    <dgm:cxn modelId="{D2F23980-45BF-4116-BED6-7522DECF25AB}" type="presParOf" srcId="{2DEA0FE3-AD9A-42B3-9305-11F2A2CB6DC9}" destId="{9FD25859-BDC9-4C15-B413-C002293FD39D}" srcOrd="0" destOrd="0" presId="urn:microsoft.com/office/officeart/2018/2/layout/IconLabelDescriptionList"/>
    <dgm:cxn modelId="{474F1B63-9334-4E3B-93BB-9E19542214C5}" type="presParOf" srcId="{2DEA0FE3-AD9A-42B3-9305-11F2A2CB6DC9}" destId="{B3C79E29-2626-43B2-B258-27EB09FD66FE}" srcOrd="1" destOrd="0" presId="urn:microsoft.com/office/officeart/2018/2/layout/IconLabelDescriptionList"/>
    <dgm:cxn modelId="{5665E893-A064-4B72-A0CB-71DC3DE5CFC9}" type="presParOf" srcId="{2DEA0FE3-AD9A-42B3-9305-11F2A2CB6DC9}" destId="{6A0DD6CE-D3FE-40B2-9810-5E96C4F6EE69}" srcOrd="2" destOrd="0" presId="urn:microsoft.com/office/officeart/2018/2/layout/IconLabelDescriptionList"/>
    <dgm:cxn modelId="{1F956D28-2D0D-4BAB-A538-88015049F7D1}" type="presParOf" srcId="{2DEA0FE3-AD9A-42B3-9305-11F2A2CB6DC9}" destId="{0E7BE0FF-2EA9-4CEE-821E-50E7A77E6294}" srcOrd="3" destOrd="0" presId="urn:microsoft.com/office/officeart/2018/2/layout/IconLabelDescriptionList"/>
    <dgm:cxn modelId="{BF7E4733-D653-4AFE-A77F-61D4710B542A}" type="presParOf" srcId="{2DEA0FE3-AD9A-42B3-9305-11F2A2CB6DC9}" destId="{D16CF3DD-6626-4445-AA1F-B40A34AE8C1B}" srcOrd="4" destOrd="0" presId="urn:microsoft.com/office/officeart/2018/2/layout/IconLabelDescriptionList"/>
    <dgm:cxn modelId="{9240D3D0-FBA0-45C3-8A08-C5ED38FC77CB}" type="presParOf" srcId="{3C176E7A-0CC6-4A5A-96F1-E9CCFF4FCB0A}" destId="{6A0ACBF6-CD8B-4E09-BE77-BA46F4D50BF3}" srcOrd="1" destOrd="0" presId="urn:microsoft.com/office/officeart/2018/2/layout/IconLabelDescriptionList"/>
    <dgm:cxn modelId="{795FB861-92AB-40EC-89EE-26E83D04DE96}" type="presParOf" srcId="{3C176E7A-0CC6-4A5A-96F1-E9CCFF4FCB0A}" destId="{34C67880-9A3A-471E-8308-F7320132BA7B}" srcOrd="2" destOrd="0" presId="urn:microsoft.com/office/officeart/2018/2/layout/IconLabelDescriptionList"/>
    <dgm:cxn modelId="{73505096-B7AF-4B1C-A382-0E8F5693640C}" type="presParOf" srcId="{34C67880-9A3A-471E-8308-F7320132BA7B}" destId="{F2C01D8A-2343-4AD5-9A0D-EEEA48D461F2}" srcOrd="0" destOrd="0" presId="urn:microsoft.com/office/officeart/2018/2/layout/IconLabelDescriptionList"/>
    <dgm:cxn modelId="{BC21F551-862A-42ED-8F99-431859C950A6}" type="presParOf" srcId="{34C67880-9A3A-471E-8308-F7320132BA7B}" destId="{615D95FC-AC0D-4A44-AD1F-EE330DA0760C}" srcOrd="1" destOrd="0" presId="urn:microsoft.com/office/officeart/2018/2/layout/IconLabelDescriptionList"/>
    <dgm:cxn modelId="{050F9C78-686B-4502-8E38-1D9E746EBB7F}" type="presParOf" srcId="{34C67880-9A3A-471E-8308-F7320132BA7B}" destId="{58E23261-E319-4E67-939B-B4EB2A49BCF3}" srcOrd="2" destOrd="0" presId="urn:microsoft.com/office/officeart/2018/2/layout/IconLabelDescriptionList"/>
    <dgm:cxn modelId="{CE868236-0D49-4B1A-B64A-622B81C1821C}" type="presParOf" srcId="{34C67880-9A3A-471E-8308-F7320132BA7B}" destId="{D907F7B1-1ADF-4168-9D81-0895F1F55AD0}" srcOrd="3" destOrd="0" presId="urn:microsoft.com/office/officeart/2018/2/layout/IconLabelDescriptionList"/>
    <dgm:cxn modelId="{7239B405-788F-4C82-AAD5-EC1C0E840D24}" type="presParOf" srcId="{34C67880-9A3A-471E-8308-F7320132BA7B}" destId="{1A319D0F-2D54-4AB8-89BD-386FAB7B50A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8B0578-EE97-4265-834E-64A23314DB3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3B0E9DE-B959-4858-89B9-4131E2C171B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/>
            <a:t>Ny offentlig tjenestepensjon</a:t>
          </a:r>
          <a:endParaRPr lang="en-US"/>
        </a:p>
      </dgm:t>
    </dgm:pt>
    <dgm:pt modelId="{912BBD6A-80DD-4F3D-AF17-644DBCF81E1F}" type="parTrans" cxnId="{DC1E8F79-6AAD-4E7A-BE62-09968F2AA8A3}">
      <dgm:prSet/>
      <dgm:spPr/>
      <dgm:t>
        <a:bodyPr/>
        <a:lstStyle/>
        <a:p>
          <a:endParaRPr lang="en-US"/>
        </a:p>
      </dgm:t>
    </dgm:pt>
    <dgm:pt modelId="{E1B4E1A3-9C05-4E14-AA89-C159BDB0EB7C}" type="sibTrans" cxnId="{DC1E8F79-6AAD-4E7A-BE62-09968F2AA8A3}">
      <dgm:prSet/>
      <dgm:spPr/>
      <dgm:t>
        <a:bodyPr/>
        <a:lstStyle/>
        <a:p>
          <a:endParaRPr lang="en-US"/>
        </a:p>
      </dgm:t>
    </dgm:pt>
    <dgm:pt modelId="{6890D2C4-AA82-434C-B27A-F1F17701A408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9BBD5704-892F-4EC3-BFCD-4D9F28F8B169}" type="parTrans" cxnId="{EB320F1B-8D8C-462B-A9EA-B1EA58C6F328}">
      <dgm:prSet/>
      <dgm:spPr/>
      <dgm:t>
        <a:bodyPr/>
        <a:lstStyle/>
        <a:p>
          <a:endParaRPr lang="en-US"/>
        </a:p>
      </dgm:t>
    </dgm:pt>
    <dgm:pt modelId="{2D98095C-EAAC-44EA-81CC-F3C68E887937}" type="sibTrans" cxnId="{EB320F1B-8D8C-462B-A9EA-B1EA58C6F328}">
      <dgm:prSet/>
      <dgm:spPr/>
      <dgm:t>
        <a:bodyPr/>
        <a:lstStyle/>
        <a:p>
          <a:endParaRPr lang="en-US"/>
        </a:p>
      </dgm:t>
    </dgm:pt>
    <dgm:pt modelId="{AE5C5E65-4801-41BB-9C4C-D88925DA11F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/>
            <a:t>Forhandlinger om særaldersgrense</a:t>
          </a:r>
          <a:endParaRPr lang="en-US"/>
        </a:p>
      </dgm:t>
    </dgm:pt>
    <dgm:pt modelId="{5CEF3AB4-DFBE-4CE6-9B67-FBA7AA115D61}" type="parTrans" cxnId="{D955448D-3029-4A74-A2E5-5609C2CC7284}">
      <dgm:prSet/>
      <dgm:spPr/>
      <dgm:t>
        <a:bodyPr/>
        <a:lstStyle/>
        <a:p>
          <a:endParaRPr lang="en-US"/>
        </a:p>
      </dgm:t>
    </dgm:pt>
    <dgm:pt modelId="{1277B422-BDD9-4CC4-BDB0-80629A4F5E0D}" type="sibTrans" cxnId="{D955448D-3029-4A74-A2E5-5609C2CC7284}">
      <dgm:prSet/>
      <dgm:spPr/>
      <dgm:t>
        <a:bodyPr/>
        <a:lstStyle/>
        <a:p>
          <a:endParaRPr lang="en-US"/>
        </a:p>
      </dgm:t>
    </dgm:pt>
    <dgm:pt modelId="{A565BF8C-A2B9-4749-BD94-97010B86C5FD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0141B5B-3420-4187-933C-ADDA1AB8A642}" type="parTrans" cxnId="{EABA3C2C-CA61-4D29-81D7-B338618F3A97}">
      <dgm:prSet/>
      <dgm:spPr/>
      <dgm:t>
        <a:bodyPr/>
        <a:lstStyle/>
        <a:p>
          <a:endParaRPr lang="en-US"/>
        </a:p>
      </dgm:t>
    </dgm:pt>
    <dgm:pt modelId="{044E7F21-360E-4157-8E27-931E305160C3}" type="sibTrans" cxnId="{EABA3C2C-CA61-4D29-81D7-B338618F3A97}">
      <dgm:prSet/>
      <dgm:spPr/>
      <dgm:t>
        <a:bodyPr/>
        <a:lstStyle/>
        <a:p>
          <a:endParaRPr lang="en-US"/>
        </a:p>
      </dgm:t>
    </dgm:pt>
    <dgm:pt modelId="{67B7176D-948F-46A1-BB94-9B1F2C64A27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 dirty="0"/>
            <a:t>Forslag om å fjerne plikten til å fratre ved aldersgrensen for personer med lavere aldersgrense enn den øvre aldersgrensen i staten</a:t>
          </a:r>
          <a:endParaRPr lang="en-US" dirty="0"/>
        </a:p>
      </dgm:t>
    </dgm:pt>
    <dgm:pt modelId="{65C346D0-7205-488C-B63F-5134158DA5B8}" type="parTrans" cxnId="{ED2FACCF-BB2F-46E0-BA35-6512B170411F}">
      <dgm:prSet/>
      <dgm:spPr/>
      <dgm:t>
        <a:bodyPr/>
        <a:lstStyle/>
        <a:p>
          <a:endParaRPr lang="en-US"/>
        </a:p>
      </dgm:t>
    </dgm:pt>
    <dgm:pt modelId="{13C844A2-0AE5-4967-ABA0-22026DE9BF2F}" type="sibTrans" cxnId="{ED2FACCF-BB2F-46E0-BA35-6512B170411F}">
      <dgm:prSet/>
      <dgm:spPr/>
      <dgm:t>
        <a:bodyPr/>
        <a:lstStyle/>
        <a:p>
          <a:endParaRPr lang="en-US"/>
        </a:p>
      </dgm:t>
    </dgm:pt>
    <dgm:pt modelId="{CEE5FBB8-0442-4437-89FE-532B79F0BE9A}" type="pres">
      <dgm:prSet presAssocID="{548B0578-EE97-4265-834E-64A23314DB3A}" presName="root" presStyleCnt="0">
        <dgm:presLayoutVars>
          <dgm:dir/>
          <dgm:resizeHandles val="exact"/>
        </dgm:presLayoutVars>
      </dgm:prSet>
      <dgm:spPr/>
    </dgm:pt>
    <dgm:pt modelId="{B5926509-B38A-41DB-BEB7-85B9A86FFC06}" type="pres">
      <dgm:prSet presAssocID="{33B0E9DE-B959-4858-89B9-4131E2C171BD}" presName="compNode" presStyleCnt="0"/>
      <dgm:spPr/>
    </dgm:pt>
    <dgm:pt modelId="{A0B8F422-918D-4893-A15A-64257570B3F2}" type="pres">
      <dgm:prSet presAssocID="{33B0E9DE-B959-4858-89B9-4131E2C171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åndtrykk med heldekkende fyll"/>
        </a:ext>
      </dgm:extLst>
    </dgm:pt>
    <dgm:pt modelId="{6223909A-A51F-4A7C-B851-066019260592}" type="pres">
      <dgm:prSet presAssocID="{33B0E9DE-B959-4858-89B9-4131E2C171BD}" presName="iconSpace" presStyleCnt="0"/>
      <dgm:spPr/>
    </dgm:pt>
    <dgm:pt modelId="{F6DE7471-8E36-43CB-95DA-E8ADA9E4E4E7}" type="pres">
      <dgm:prSet presAssocID="{33B0E9DE-B959-4858-89B9-4131E2C171BD}" presName="parTx" presStyleLbl="revTx" presStyleIdx="0" presStyleCnt="6">
        <dgm:presLayoutVars>
          <dgm:chMax val="0"/>
          <dgm:chPref val="0"/>
        </dgm:presLayoutVars>
      </dgm:prSet>
      <dgm:spPr/>
    </dgm:pt>
    <dgm:pt modelId="{F23624E8-219F-459F-BC58-0551C2ED7F93}" type="pres">
      <dgm:prSet presAssocID="{33B0E9DE-B959-4858-89B9-4131E2C171BD}" presName="txSpace" presStyleCnt="0"/>
      <dgm:spPr/>
    </dgm:pt>
    <dgm:pt modelId="{7CD9C8EC-0449-4901-8E44-A5FCAB8FAE80}" type="pres">
      <dgm:prSet presAssocID="{33B0E9DE-B959-4858-89B9-4131E2C171BD}" presName="desTx" presStyleLbl="revTx" presStyleIdx="1" presStyleCnt="6">
        <dgm:presLayoutVars/>
      </dgm:prSet>
      <dgm:spPr/>
    </dgm:pt>
    <dgm:pt modelId="{C416114B-4B74-4669-AF09-DE1726B8BC99}" type="pres">
      <dgm:prSet presAssocID="{E1B4E1A3-9C05-4E14-AA89-C159BDB0EB7C}" presName="sibTrans" presStyleCnt="0"/>
      <dgm:spPr/>
    </dgm:pt>
    <dgm:pt modelId="{648A9701-49A6-4488-A139-6604AA1F7255}" type="pres">
      <dgm:prSet presAssocID="{AE5C5E65-4801-41BB-9C4C-D88925DA11FF}" presName="compNode" presStyleCnt="0"/>
      <dgm:spPr/>
    </dgm:pt>
    <dgm:pt modelId="{58E51324-F9F6-4933-9432-BBCEBCCE5937}" type="pres">
      <dgm:prSet presAssocID="{AE5C5E65-4801-41BB-9C4C-D88925DA11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kk med heldekkende fyll"/>
        </a:ext>
      </dgm:extLst>
    </dgm:pt>
    <dgm:pt modelId="{AFAE5DFA-A358-46CA-B4D3-52E28431C525}" type="pres">
      <dgm:prSet presAssocID="{AE5C5E65-4801-41BB-9C4C-D88925DA11FF}" presName="iconSpace" presStyleCnt="0"/>
      <dgm:spPr/>
    </dgm:pt>
    <dgm:pt modelId="{E1D4ECDD-700A-44DB-B032-A06C9B308F2D}" type="pres">
      <dgm:prSet presAssocID="{AE5C5E65-4801-41BB-9C4C-D88925DA11FF}" presName="parTx" presStyleLbl="revTx" presStyleIdx="2" presStyleCnt="6">
        <dgm:presLayoutVars>
          <dgm:chMax val="0"/>
          <dgm:chPref val="0"/>
        </dgm:presLayoutVars>
      </dgm:prSet>
      <dgm:spPr/>
    </dgm:pt>
    <dgm:pt modelId="{DA25BFFE-119A-4AE6-A2CD-7C3677C0D1BC}" type="pres">
      <dgm:prSet presAssocID="{AE5C5E65-4801-41BB-9C4C-D88925DA11FF}" presName="txSpace" presStyleCnt="0"/>
      <dgm:spPr/>
    </dgm:pt>
    <dgm:pt modelId="{8459B2AD-CD6F-4EF8-A778-208DB86C940B}" type="pres">
      <dgm:prSet presAssocID="{AE5C5E65-4801-41BB-9C4C-D88925DA11FF}" presName="desTx" presStyleLbl="revTx" presStyleIdx="3" presStyleCnt="6">
        <dgm:presLayoutVars/>
      </dgm:prSet>
      <dgm:spPr/>
    </dgm:pt>
    <dgm:pt modelId="{89827563-FC45-44A4-8761-EF644992E12D}" type="pres">
      <dgm:prSet presAssocID="{1277B422-BDD9-4CC4-BDB0-80629A4F5E0D}" presName="sibTrans" presStyleCnt="0"/>
      <dgm:spPr/>
    </dgm:pt>
    <dgm:pt modelId="{1998262D-4EF3-4556-B10C-1368FA8EA3A6}" type="pres">
      <dgm:prSet presAssocID="{67B7176D-948F-46A1-BB94-9B1F2C64A27F}" presName="compNode" presStyleCnt="0"/>
      <dgm:spPr/>
    </dgm:pt>
    <dgm:pt modelId="{E7C32888-F7EA-4777-86E3-C7A318BFF346}" type="pres">
      <dgm:prSet presAssocID="{67B7176D-948F-46A1-BB94-9B1F2C64A27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yspære"/>
        </a:ext>
      </dgm:extLst>
    </dgm:pt>
    <dgm:pt modelId="{94EA2014-01CB-4D9A-8591-48FE95BD806D}" type="pres">
      <dgm:prSet presAssocID="{67B7176D-948F-46A1-BB94-9B1F2C64A27F}" presName="iconSpace" presStyleCnt="0"/>
      <dgm:spPr/>
    </dgm:pt>
    <dgm:pt modelId="{76E6F45F-0A49-48BC-8471-477400FFE8A8}" type="pres">
      <dgm:prSet presAssocID="{67B7176D-948F-46A1-BB94-9B1F2C64A27F}" presName="parTx" presStyleLbl="revTx" presStyleIdx="4" presStyleCnt="6">
        <dgm:presLayoutVars>
          <dgm:chMax val="0"/>
          <dgm:chPref val="0"/>
        </dgm:presLayoutVars>
      </dgm:prSet>
      <dgm:spPr/>
    </dgm:pt>
    <dgm:pt modelId="{90603F39-F8B5-4065-B30E-EC2A01664296}" type="pres">
      <dgm:prSet presAssocID="{67B7176D-948F-46A1-BB94-9B1F2C64A27F}" presName="txSpace" presStyleCnt="0"/>
      <dgm:spPr/>
    </dgm:pt>
    <dgm:pt modelId="{324B2701-6CB6-445A-8271-BB0C0A3BEDA0}" type="pres">
      <dgm:prSet presAssocID="{67B7176D-948F-46A1-BB94-9B1F2C64A27F}" presName="desTx" presStyleLbl="revTx" presStyleIdx="5" presStyleCnt="6">
        <dgm:presLayoutVars/>
      </dgm:prSet>
      <dgm:spPr/>
    </dgm:pt>
  </dgm:ptLst>
  <dgm:cxnLst>
    <dgm:cxn modelId="{EB320F1B-8D8C-462B-A9EA-B1EA58C6F328}" srcId="{33B0E9DE-B959-4858-89B9-4131E2C171BD}" destId="{6890D2C4-AA82-434C-B27A-F1F17701A408}" srcOrd="0" destOrd="0" parTransId="{9BBD5704-892F-4EC3-BFCD-4D9F28F8B169}" sibTransId="{2D98095C-EAAC-44EA-81CC-F3C68E887937}"/>
    <dgm:cxn modelId="{EABA3C2C-CA61-4D29-81D7-B338618F3A97}" srcId="{AE5C5E65-4801-41BB-9C4C-D88925DA11FF}" destId="{A565BF8C-A2B9-4749-BD94-97010B86C5FD}" srcOrd="0" destOrd="0" parTransId="{C0141B5B-3420-4187-933C-ADDA1AB8A642}" sibTransId="{044E7F21-360E-4157-8E27-931E305160C3}"/>
    <dgm:cxn modelId="{A2D81476-499F-455C-B18D-5F09A5B07BC3}" type="presOf" srcId="{6890D2C4-AA82-434C-B27A-F1F17701A408}" destId="{7CD9C8EC-0449-4901-8E44-A5FCAB8FAE80}" srcOrd="0" destOrd="0" presId="urn:microsoft.com/office/officeart/2018/5/layout/CenteredIconLabelDescriptionList"/>
    <dgm:cxn modelId="{DC1E8F79-6AAD-4E7A-BE62-09968F2AA8A3}" srcId="{548B0578-EE97-4265-834E-64A23314DB3A}" destId="{33B0E9DE-B959-4858-89B9-4131E2C171BD}" srcOrd="0" destOrd="0" parTransId="{912BBD6A-80DD-4F3D-AF17-644DBCF81E1F}" sibTransId="{E1B4E1A3-9C05-4E14-AA89-C159BDB0EB7C}"/>
    <dgm:cxn modelId="{F189527B-433B-4345-949D-0E19A2FB5C4C}" type="presOf" srcId="{AE5C5E65-4801-41BB-9C4C-D88925DA11FF}" destId="{E1D4ECDD-700A-44DB-B032-A06C9B308F2D}" srcOrd="0" destOrd="0" presId="urn:microsoft.com/office/officeart/2018/5/layout/CenteredIconLabelDescriptionList"/>
    <dgm:cxn modelId="{C0EE867B-92F4-4EDA-AE1E-10DE9DA3841A}" type="presOf" srcId="{33B0E9DE-B959-4858-89B9-4131E2C171BD}" destId="{F6DE7471-8E36-43CB-95DA-E8ADA9E4E4E7}" srcOrd="0" destOrd="0" presId="urn:microsoft.com/office/officeart/2018/5/layout/CenteredIconLabelDescriptionList"/>
    <dgm:cxn modelId="{D955448D-3029-4A74-A2E5-5609C2CC7284}" srcId="{548B0578-EE97-4265-834E-64A23314DB3A}" destId="{AE5C5E65-4801-41BB-9C4C-D88925DA11FF}" srcOrd="1" destOrd="0" parTransId="{5CEF3AB4-DFBE-4CE6-9B67-FBA7AA115D61}" sibTransId="{1277B422-BDD9-4CC4-BDB0-80629A4F5E0D}"/>
    <dgm:cxn modelId="{0F82FAB1-693C-4F31-937F-6FBD92FB4CEA}" type="presOf" srcId="{A565BF8C-A2B9-4749-BD94-97010B86C5FD}" destId="{8459B2AD-CD6F-4EF8-A778-208DB86C940B}" srcOrd="0" destOrd="0" presId="urn:microsoft.com/office/officeart/2018/5/layout/CenteredIconLabelDescriptionList"/>
    <dgm:cxn modelId="{ED2FACCF-BB2F-46E0-BA35-6512B170411F}" srcId="{548B0578-EE97-4265-834E-64A23314DB3A}" destId="{67B7176D-948F-46A1-BB94-9B1F2C64A27F}" srcOrd="2" destOrd="0" parTransId="{65C346D0-7205-488C-B63F-5134158DA5B8}" sibTransId="{13C844A2-0AE5-4967-ABA0-22026DE9BF2F}"/>
    <dgm:cxn modelId="{BA6C09E4-C37E-4031-BB25-5A5889F9A194}" type="presOf" srcId="{548B0578-EE97-4265-834E-64A23314DB3A}" destId="{CEE5FBB8-0442-4437-89FE-532B79F0BE9A}" srcOrd="0" destOrd="0" presId="urn:microsoft.com/office/officeart/2018/5/layout/CenteredIconLabelDescriptionList"/>
    <dgm:cxn modelId="{C689C7FC-A46D-4A6F-9392-AE9FEDE7E415}" type="presOf" srcId="{67B7176D-948F-46A1-BB94-9B1F2C64A27F}" destId="{76E6F45F-0A49-48BC-8471-477400FFE8A8}" srcOrd="0" destOrd="0" presId="urn:microsoft.com/office/officeart/2018/5/layout/CenteredIconLabelDescriptionList"/>
    <dgm:cxn modelId="{6C0AC0EC-799D-4AC7-BD17-530143AEFB6C}" type="presParOf" srcId="{CEE5FBB8-0442-4437-89FE-532B79F0BE9A}" destId="{B5926509-B38A-41DB-BEB7-85B9A86FFC06}" srcOrd="0" destOrd="0" presId="urn:microsoft.com/office/officeart/2018/5/layout/CenteredIconLabelDescriptionList"/>
    <dgm:cxn modelId="{AFFF4417-7F01-4F50-B928-DC8D44698D98}" type="presParOf" srcId="{B5926509-B38A-41DB-BEB7-85B9A86FFC06}" destId="{A0B8F422-918D-4893-A15A-64257570B3F2}" srcOrd="0" destOrd="0" presId="urn:microsoft.com/office/officeart/2018/5/layout/CenteredIconLabelDescriptionList"/>
    <dgm:cxn modelId="{A9B112E9-9701-448B-AD17-AC43803D57F1}" type="presParOf" srcId="{B5926509-B38A-41DB-BEB7-85B9A86FFC06}" destId="{6223909A-A51F-4A7C-B851-066019260592}" srcOrd="1" destOrd="0" presId="urn:microsoft.com/office/officeart/2018/5/layout/CenteredIconLabelDescriptionList"/>
    <dgm:cxn modelId="{A64125D9-FD8B-4DE7-A261-A67451C43430}" type="presParOf" srcId="{B5926509-B38A-41DB-BEB7-85B9A86FFC06}" destId="{F6DE7471-8E36-43CB-95DA-E8ADA9E4E4E7}" srcOrd="2" destOrd="0" presId="urn:microsoft.com/office/officeart/2018/5/layout/CenteredIconLabelDescriptionList"/>
    <dgm:cxn modelId="{BF20B726-AACB-442D-B6C6-8C9473E984FA}" type="presParOf" srcId="{B5926509-B38A-41DB-BEB7-85B9A86FFC06}" destId="{F23624E8-219F-459F-BC58-0551C2ED7F93}" srcOrd="3" destOrd="0" presId="urn:microsoft.com/office/officeart/2018/5/layout/CenteredIconLabelDescriptionList"/>
    <dgm:cxn modelId="{4AAE9659-F0A4-4751-AC5C-D4590CC98A4C}" type="presParOf" srcId="{B5926509-B38A-41DB-BEB7-85B9A86FFC06}" destId="{7CD9C8EC-0449-4901-8E44-A5FCAB8FAE80}" srcOrd="4" destOrd="0" presId="urn:microsoft.com/office/officeart/2018/5/layout/CenteredIconLabelDescriptionList"/>
    <dgm:cxn modelId="{57E260F5-C931-40B8-85A9-F3F0E3A073D9}" type="presParOf" srcId="{CEE5FBB8-0442-4437-89FE-532B79F0BE9A}" destId="{C416114B-4B74-4669-AF09-DE1726B8BC99}" srcOrd="1" destOrd="0" presId="urn:microsoft.com/office/officeart/2018/5/layout/CenteredIconLabelDescriptionList"/>
    <dgm:cxn modelId="{020EE78F-E70F-4E49-AFAC-0AF0A4698696}" type="presParOf" srcId="{CEE5FBB8-0442-4437-89FE-532B79F0BE9A}" destId="{648A9701-49A6-4488-A139-6604AA1F7255}" srcOrd="2" destOrd="0" presId="urn:microsoft.com/office/officeart/2018/5/layout/CenteredIconLabelDescriptionList"/>
    <dgm:cxn modelId="{AC269DDD-A8DA-4D17-953C-DFF1C116978B}" type="presParOf" srcId="{648A9701-49A6-4488-A139-6604AA1F7255}" destId="{58E51324-F9F6-4933-9432-BBCEBCCE5937}" srcOrd="0" destOrd="0" presId="urn:microsoft.com/office/officeart/2018/5/layout/CenteredIconLabelDescriptionList"/>
    <dgm:cxn modelId="{6F655348-EBEA-4DB6-B6B0-ACA8D64ED3C7}" type="presParOf" srcId="{648A9701-49A6-4488-A139-6604AA1F7255}" destId="{AFAE5DFA-A358-46CA-B4D3-52E28431C525}" srcOrd="1" destOrd="0" presId="urn:microsoft.com/office/officeart/2018/5/layout/CenteredIconLabelDescriptionList"/>
    <dgm:cxn modelId="{428E23FA-3185-4279-900A-25C7BCD2BBCB}" type="presParOf" srcId="{648A9701-49A6-4488-A139-6604AA1F7255}" destId="{E1D4ECDD-700A-44DB-B032-A06C9B308F2D}" srcOrd="2" destOrd="0" presId="urn:microsoft.com/office/officeart/2018/5/layout/CenteredIconLabelDescriptionList"/>
    <dgm:cxn modelId="{F7B3CC17-A825-4BD2-B5DB-BE36DDAD9734}" type="presParOf" srcId="{648A9701-49A6-4488-A139-6604AA1F7255}" destId="{DA25BFFE-119A-4AE6-A2CD-7C3677C0D1BC}" srcOrd="3" destOrd="0" presId="urn:microsoft.com/office/officeart/2018/5/layout/CenteredIconLabelDescriptionList"/>
    <dgm:cxn modelId="{7165A743-E9F9-4168-8843-E1510902920D}" type="presParOf" srcId="{648A9701-49A6-4488-A139-6604AA1F7255}" destId="{8459B2AD-CD6F-4EF8-A778-208DB86C940B}" srcOrd="4" destOrd="0" presId="urn:microsoft.com/office/officeart/2018/5/layout/CenteredIconLabelDescriptionList"/>
    <dgm:cxn modelId="{22529EDF-80C1-4571-9570-40BA4B56EB6A}" type="presParOf" srcId="{CEE5FBB8-0442-4437-89FE-532B79F0BE9A}" destId="{89827563-FC45-44A4-8761-EF644992E12D}" srcOrd="3" destOrd="0" presId="urn:microsoft.com/office/officeart/2018/5/layout/CenteredIconLabelDescriptionList"/>
    <dgm:cxn modelId="{3936FBAB-FB63-409E-A06B-F8FA79B1F62F}" type="presParOf" srcId="{CEE5FBB8-0442-4437-89FE-532B79F0BE9A}" destId="{1998262D-4EF3-4556-B10C-1368FA8EA3A6}" srcOrd="4" destOrd="0" presId="urn:microsoft.com/office/officeart/2018/5/layout/CenteredIconLabelDescriptionList"/>
    <dgm:cxn modelId="{C27A8ED4-0C54-4A3F-9491-C419A1E563F1}" type="presParOf" srcId="{1998262D-4EF3-4556-B10C-1368FA8EA3A6}" destId="{E7C32888-F7EA-4777-86E3-C7A318BFF346}" srcOrd="0" destOrd="0" presId="urn:microsoft.com/office/officeart/2018/5/layout/CenteredIconLabelDescriptionList"/>
    <dgm:cxn modelId="{925557D8-D2C6-43DE-8927-D5A60D31B8E7}" type="presParOf" srcId="{1998262D-4EF3-4556-B10C-1368FA8EA3A6}" destId="{94EA2014-01CB-4D9A-8591-48FE95BD806D}" srcOrd="1" destOrd="0" presId="urn:microsoft.com/office/officeart/2018/5/layout/CenteredIconLabelDescriptionList"/>
    <dgm:cxn modelId="{DBB4950D-E3F4-45DB-AECC-18F2092125DF}" type="presParOf" srcId="{1998262D-4EF3-4556-B10C-1368FA8EA3A6}" destId="{76E6F45F-0A49-48BC-8471-477400FFE8A8}" srcOrd="2" destOrd="0" presId="urn:microsoft.com/office/officeart/2018/5/layout/CenteredIconLabelDescriptionList"/>
    <dgm:cxn modelId="{BEB47F45-9640-4EA1-A765-CE4A503473B0}" type="presParOf" srcId="{1998262D-4EF3-4556-B10C-1368FA8EA3A6}" destId="{90603F39-F8B5-4065-B30E-EC2A01664296}" srcOrd="3" destOrd="0" presId="urn:microsoft.com/office/officeart/2018/5/layout/CenteredIconLabelDescriptionList"/>
    <dgm:cxn modelId="{3195EBA8-E4D7-4074-AA39-FCF8AF3165B3}" type="presParOf" srcId="{1998262D-4EF3-4556-B10C-1368FA8EA3A6}" destId="{324B2701-6CB6-445A-8271-BB0C0A3BEDA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6FA026-D4CE-437E-BC6D-14B4939E81A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B7169B-2536-4ED9-9B50-7B38B4FDCBBE}">
      <dgm:prSet/>
      <dgm:spPr/>
      <dgm:t>
        <a:bodyPr/>
        <a:lstStyle/>
        <a:p>
          <a:r>
            <a:rPr lang="nb-NO" dirty="0"/>
            <a:t>Fjerne særaldersgrensene eller kreve flere?</a:t>
          </a:r>
          <a:endParaRPr lang="en-US" dirty="0"/>
        </a:p>
      </dgm:t>
    </dgm:pt>
    <dgm:pt modelId="{26C7629D-E1EF-4B4D-BFBD-7F7D34BE6B80}" type="parTrans" cxnId="{05D5D61E-BF31-422F-9439-BB1083765CFF}">
      <dgm:prSet/>
      <dgm:spPr/>
      <dgm:t>
        <a:bodyPr/>
        <a:lstStyle/>
        <a:p>
          <a:endParaRPr lang="en-US"/>
        </a:p>
      </dgm:t>
    </dgm:pt>
    <dgm:pt modelId="{E04A2B53-7436-4939-8F85-AF21E0255B31}" type="sibTrans" cxnId="{05D5D61E-BF31-422F-9439-BB1083765CFF}">
      <dgm:prSet phldrT="03"/>
      <dgm:spPr/>
      <dgm:t>
        <a:bodyPr/>
        <a:lstStyle/>
        <a:p>
          <a:r>
            <a:rPr lang="en-US" dirty="0"/>
            <a:t>2</a:t>
          </a:r>
        </a:p>
      </dgm:t>
    </dgm:pt>
    <dgm:pt modelId="{480CE484-1F90-44D7-A077-9D795D6F2849}">
      <dgm:prSet/>
      <dgm:spPr/>
      <dgm:t>
        <a:bodyPr/>
        <a:lstStyle/>
        <a:p>
          <a:r>
            <a:rPr lang="nb-NO"/>
            <a:t>Valgfrihet eller umulighet?</a:t>
          </a:r>
          <a:endParaRPr lang="en-US"/>
        </a:p>
      </dgm:t>
    </dgm:pt>
    <dgm:pt modelId="{F5923BC0-2B89-4C17-8C28-AFF6869F5480}" type="parTrans" cxnId="{DB152E94-674D-4BFC-BB1D-A7362008FB64}">
      <dgm:prSet/>
      <dgm:spPr/>
      <dgm:t>
        <a:bodyPr/>
        <a:lstStyle/>
        <a:p>
          <a:endParaRPr lang="en-US"/>
        </a:p>
      </dgm:t>
    </dgm:pt>
    <dgm:pt modelId="{C778B10E-E392-4D16-A7CA-548F12FDCF7A}" type="sibTrans" cxnId="{DB152E94-674D-4BFC-BB1D-A7362008FB64}">
      <dgm:prSet phldrT="04"/>
      <dgm:spPr/>
      <dgm:t>
        <a:bodyPr/>
        <a:lstStyle/>
        <a:p>
          <a:r>
            <a:rPr lang="en-US" dirty="0"/>
            <a:t>3</a:t>
          </a:r>
        </a:p>
      </dgm:t>
    </dgm:pt>
    <dgm:pt modelId="{B0B29232-FF72-3C43-A3FB-9B836FB1642D}">
      <dgm:prSet/>
      <dgm:spPr/>
      <dgm:t>
        <a:bodyPr/>
        <a:lstStyle/>
        <a:p>
          <a:r>
            <a:rPr lang="nb-NO"/>
            <a:t>Akseptere bruk og kast av arbeidsfolk?</a:t>
          </a:r>
          <a:endParaRPr lang="nb-NO" dirty="0"/>
        </a:p>
      </dgm:t>
    </dgm:pt>
    <dgm:pt modelId="{A4B68CCA-FADB-D14D-850E-E01385B4BFB4}" type="parTrans" cxnId="{FB38FC77-6281-CC48-9BEF-59B6D3D2FB67}">
      <dgm:prSet/>
      <dgm:spPr/>
      <dgm:t>
        <a:bodyPr/>
        <a:lstStyle/>
        <a:p>
          <a:endParaRPr lang="nb-NO"/>
        </a:p>
      </dgm:t>
    </dgm:pt>
    <dgm:pt modelId="{93FDF3E3-94A6-3A4C-8B84-A10CBFE5DE27}" type="sibTrans" cxnId="{FB38FC77-6281-CC48-9BEF-59B6D3D2FB67}">
      <dgm:prSet/>
      <dgm:spPr/>
      <dgm:t>
        <a:bodyPr/>
        <a:lstStyle/>
        <a:p>
          <a:r>
            <a:rPr lang="nb-NO" dirty="0"/>
            <a:t>1</a:t>
          </a:r>
        </a:p>
      </dgm:t>
    </dgm:pt>
    <dgm:pt modelId="{E59EDA0D-7DBE-FC42-974E-B22F3B44C2F4}" type="pres">
      <dgm:prSet presAssocID="{C66FA026-D4CE-437E-BC6D-14B4939E81A5}" presName="Name0" presStyleCnt="0">
        <dgm:presLayoutVars>
          <dgm:animLvl val="lvl"/>
          <dgm:resizeHandles val="exact"/>
        </dgm:presLayoutVars>
      </dgm:prSet>
      <dgm:spPr/>
    </dgm:pt>
    <dgm:pt modelId="{6B41F898-502A-7241-83D9-83250BB7D1B9}" type="pres">
      <dgm:prSet presAssocID="{B0B29232-FF72-3C43-A3FB-9B836FB1642D}" presName="compositeNode" presStyleCnt="0">
        <dgm:presLayoutVars>
          <dgm:bulletEnabled val="1"/>
        </dgm:presLayoutVars>
      </dgm:prSet>
      <dgm:spPr/>
    </dgm:pt>
    <dgm:pt modelId="{2BE440DB-809E-3E44-8D4F-5C181FAE443C}" type="pres">
      <dgm:prSet presAssocID="{B0B29232-FF72-3C43-A3FB-9B836FB1642D}" presName="bgRect" presStyleLbl="bgAccFollowNode1" presStyleIdx="0" presStyleCnt="3"/>
      <dgm:spPr/>
    </dgm:pt>
    <dgm:pt modelId="{1D2858DE-76E1-9D44-89B3-59D933887DA9}" type="pres">
      <dgm:prSet presAssocID="{93FDF3E3-94A6-3A4C-8B84-A10CBFE5DE27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A939A30D-0FA1-3B41-AAA6-73B7725AB22E}" type="pres">
      <dgm:prSet presAssocID="{B0B29232-FF72-3C43-A3FB-9B836FB1642D}" presName="bottomLine" presStyleLbl="alignNode1" presStyleIdx="1" presStyleCnt="6">
        <dgm:presLayoutVars/>
      </dgm:prSet>
      <dgm:spPr/>
    </dgm:pt>
    <dgm:pt modelId="{BD372A50-D91A-3A4B-9921-2D4906349235}" type="pres">
      <dgm:prSet presAssocID="{B0B29232-FF72-3C43-A3FB-9B836FB1642D}" presName="nodeText" presStyleLbl="bgAccFollowNode1" presStyleIdx="0" presStyleCnt="3">
        <dgm:presLayoutVars>
          <dgm:bulletEnabled val="1"/>
        </dgm:presLayoutVars>
      </dgm:prSet>
      <dgm:spPr/>
    </dgm:pt>
    <dgm:pt modelId="{B0FFEEE3-725C-384A-8D20-AC8B80F70CA8}" type="pres">
      <dgm:prSet presAssocID="{93FDF3E3-94A6-3A4C-8B84-A10CBFE5DE27}" presName="sibTrans" presStyleCnt="0"/>
      <dgm:spPr/>
    </dgm:pt>
    <dgm:pt modelId="{A581AF4F-2021-1F4F-B2D2-2AA7C7AFE52F}" type="pres">
      <dgm:prSet presAssocID="{82B7169B-2536-4ED9-9B50-7B38B4FDCBBE}" presName="compositeNode" presStyleCnt="0">
        <dgm:presLayoutVars>
          <dgm:bulletEnabled val="1"/>
        </dgm:presLayoutVars>
      </dgm:prSet>
      <dgm:spPr/>
    </dgm:pt>
    <dgm:pt modelId="{A8710972-A575-CB42-8DCF-D4F45AFEF8E2}" type="pres">
      <dgm:prSet presAssocID="{82B7169B-2536-4ED9-9B50-7B38B4FDCBBE}" presName="bgRect" presStyleLbl="bgAccFollowNode1" presStyleIdx="1" presStyleCnt="3"/>
      <dgm:spPr/>
    </dgm:pt>
    <dgm:pt modelId="{D50B4BEB-24A1-AE4A-9E8A-0D5F2E6DFBA0}" type="pres">
      <dgm:prSet presAssocID="{E04A2B53-7436-4939-8F85-AF21E0255B31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3105316B-2134-8E40-9510-2901EAFCBCEC}" type="pres">
      <dgm:prSet presAssocID="{82B7169B-2536-4ED9-9B50-7B38B4FDCBBE}" presName="bottomLine" presStyleLbl="alignNode1" presStyleIdx="3" presStyleCnt="6">
        <dgm:presLayoutVars/>
      </dgm:prSet>
      <dgm:spPr/>
    </dgm:pt>
    <dgm:pt modelId="{BF57FDA3-3CD6-D848-8F6B-66F31389E181}" type="pres">
      <dgm:prSet presAssocID="{82B7169B-2536-4ED9-9B50-7B38B4FDCBBE}" presName="nodeText" presStyleLbl="bgAccFollowNode1" presStyleIdx="1" presStyleCnt="3">
        <dgm:presLayoutVars>
          <dgm:bulletEnabled val="1"/>
        </dgm:presLayoutVars>
      </dgm:prSet>
      <dgm:spPr/>
    </dgm:pt>
    <dgm:pt modelId="{1BB19DEB-E1E5-1A4C-8753-40C7B0BEC24A}" type="pres">
      <dgm:prSet presAssocID="{E04A2B53-7436-4939-8F85-AF21E0255B31}" presName="sibTrans" presStyleCnt="0"/>
      <dgm:spPr/>
    </dgm:pt>
    <dgm:pt modelId="{AD985828-8D6D-5441-8226-4608F26577B7}" type="pres">
      <dgm:prSet presAssocID="{480CE484-1F90-44D7-A077-9D795D6F2849}" presName="compositeNode" presStyleCnt="0">
        <dgm:presLayoutVars>
          <dgm:bulletEnabled val="1"/>
        </dgm:presLayoutVars>
      </dgm:prSet>
      <dgm:spPr/>
    </dgm:pt>
    <dgm:pt modelId="{28263928-54B9-BD49-B5D8-A81A944D7D93}" type="pres">
      <dgm:prSet presAssocID="{480CE484-1F90-44D7-A077-9D795D6F2849}" presName="bgRect" presStyleLbl="bgAccFollowNode1" presStyleIdx="2" presStyleCnt="3"/>
      <dgm:spPr/>
    </dgm:pt>
    <dgm:pt modelId="{80148670-670E-0746-BE74-24CE62888DC4}" type="pres">
      <dgm:prSet presAssocID="{C778B10E-E392-4D16-A7CA-548F12FDCF7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512E64B7-2BD9-6146-9AF0-A1C27CBBDC8C}" type="pres">
      <dgm:prSet presAssocID="{480CE484-1F90-44D7-A077-9D795D6F2849}" presName="bottomLine" presStyleLbl="alignNode1" presStyleIdx="5" presStyleCnt="6">
        <dgm:presLayoutVars/>
      </dgm:prSet>
      <dgm:spPr/>
    </dgm:pt>
    <dgm:pt modelId="{AE53F42A-4E63-AA48-8101-D576BDEE2241}" type="pres">
      <dgm:prSet presAssocID="{480CE484-1F90-44D7-A077-9D795D6F284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8922E60E-9115-A44F-B492-51DBC9363838}" type="presOf" srcId="{82B7169B-2536-4ED9-9B50-7B38B4FDCBBE}" destId="{A8710972-A575-CB42-8DCF-D4F45AFEF8E2}" srcOrd="0" destOrd="0" presId="urn:microsoft.com/office/officeart/2016/7/layout/BasicLinearProcessNumbered"/>
    <dgm:cxn modelId="{05D5D61E-BF31-422F-9439-BB1083765CFF}" srcId="{C66FA026-D4CE-437E-BC6D-14B4939E81A5}" destId="{82B7169B-2536-4ED9-9B50-7B38B4FDCBBE}" srcOrd="1" destOrd="0" parTransId="{26C7629D-E1EF-4B4D-BFBD-7F7D34BE6B80}" sibTransId="{E04A2B53-7436-4939-8F85-AF21E0255B31}"/>
    <dgm:cxn modelId="{56873130-B9D8-3A49-BE31-254FE5044AF6}" type="presOf" srcId="{B0B29232-FF72-3C43-A3FB-9B836FB1642D}" destId="{BD372A50-D91A-3A4B-9921-2D4906349235}" srcOrd="1" destOrd="0" presId="urn:microsoft.com/office/officeart/2016/7/layout/BasicLinearProcessNumbered"/>
    <dgm:cxn modelId="{11A25136-CB8B-B149-8E53-0718D04276C0}" type="presOf" srcId="{480CE484-1F90-44D7-A077-9D795D6F2849}" destId="{28263928-54B9-BD49-B5D8-A81A944D7D93}" srcOrd="0" destOrd="0" presId="urn:microsoft.com/office/officeart/2016/7/layout/BasicLinearProcessNumbered"/>
    <dgm:cxn modelId="{84EF8244-0911-B942-B471-EA25976C6317}" type="presOf" srcId="{480CE484-1F90-44D7-A077-9D795D6F2849}" destId="{AE53F42A-4E63-AA48-8101-D576BDEE2241}" srcOrd="1" destOrd="0" presId="urn:microsoft.com/office/officeart/2016/7/layout/BasicLinearProcessNumbered"/>
    <dgm:cxn modelId="{B6A57645-2A13-D349-94AC-CD4FCFE4B265}" type="presOf" srcId="{C778B10E-E392-4D16-A7CA-548F12FDCF7A}" destId="{80148670-670E-0746-BE74-24CE62888DC4}" srcOrd="0" destOrd="0" presId="urn:microsoft.com/office/officeart/2016/7/layout/BasicLinearProcessNumbered"/>
    <dgm:cxn modelId="{A6BFEA59-7579-5C45-A001-00971FA7D201}" type="presOf" srcId="{B0B29232-FF72-3C43-A3FB-9B836FB1642D}" destId="{2BE440DB-809E-3E44-8D4F-5C181FAE443C}" srcOrd="0" destOrd="0" presId="urn:microsoft.com/office/officeart/2016/7/layout/BasicLinearProcessNumbered"/>
    <dgm:cxn modelId="{EF618A73-8F17-FE42-9EF5-A33CF01A8A59}" type="presOf" srcId="{C66FA026-D4CE-437E-BC6D-14B4939E81A5}" destId="{E59EDA0D-7DBE-FC42-974E-B22F3B44C2F4}" srcOrd="0" destOrd="0" presId="urn:microsoft.com/office/officeart/2016/7/layout/BasicLinearProcessNumbered"/>
    <dgm:cxn modelId="{FB38FC77-6281-CC48-9BEF-59B6D3D2FB67}" srcId="{C66FA026-D4CE-437E-BC6D-14B4939E81A5}" destId="{B0B29232-FF72-3C43-A3FB-9B836FB1642D}" srcOrd="0" destOrd="0" parTransId="{A4B68CCA-FADB-D14D-850E-E01385B4BFB4}" sibTransId="{93FDF3E3-94A6-3A4C-8B84-A10CBFE5DE27}"/>
    <dgm:cxn modelId="{AC598283-C9DB-404B-A278-3D335212FF4B}" type="presOf" srcId="{93FDF3E3-94A6-3A4C-8B84-A10CBFE5DE27}" destId="{1D2858DE-76E1-9D44-89B3-59D933887DA9}" srcOrd="0" destOrd="0" presId="urn:microsoft.com/office/officeart/2016/7/layout/BasicLinearProcessNumbered"/>
    <dgm:cxn modelId="{D0E23A8F-AB1E-ED4D-A44E-02D7D7216727}" type="presOf" srcId="{82B7169B-2536-4ED9-9B50-7B38B4FDCBBE}" destId="{BF57FDA3-3CD6-D848-8F6B-66F31389E181}" srcOrd="1" destOrd="0" presId="urn:microsoft.com/office/officeart/2016/7/layout/BasicLinearProcessNumbered"/>
    <dgm:cxn modelId="{DB152E94-674D-4BFC-BB1D-A7362008FB64}" srcId="{C66FA026-D4CE-437E-BC6D-14B4939E81A5}" destId="{480CE484-1F90-44D7-A077-9D795D6F2849}" srcOrd="2" destOrd="0" parTransId="{F5923BC0-2B89-4C17-8C28-AFF6869F5480}" sibTransId="{C778B10E-E392-4D16-A7CA-548F12FDCF7A}"/>
    <dgm:cxn modelId="{8E0CF3AC-88BA-4B4D-9C2A-99471D29710D}" type="presOf" srcId="{E04A2B53-7436-4939-8F85-AF21E0255B31}" destId="{D50B4BEB-24A1-AE4A-9E8A-0D5F2E6DFBA0}" srcOrd="0" destOrd="0" presId="urn:microsoft.com/office/officeart/2016/7/layout/BasicLinearProcessNumbered"/>
    <dgm:cxn modelId="{6BB99C31-E026-DD45-8D24-6028140B29A7}" type="presParOf" srcId="{E59EDA0D-7DBE-FC42-974E-B22F3B44C2F4}" destId="{6B41F898-502A-7241-83D9-83250BB7D1B9}" srcOrd="0" destOrd="0" presId="urn:microsoft.com/office/officeart/2016/7/layout/BasicLinearProcessNumbered"/>
    <dgm:cxn modelId="{E71D25B8-994E-5442-A3C8-AD3E9C336EDA}" type="presParOf" srcId="{6B41F898-502A-7241-83D9-83250BB7D1B9}" destId="{2BE440DB-809E-3E44-8D4F-5C181FAE443C}" srcOrd="0" destOrd="0" presId="urn:microsoft.com/office/officeart/2016/7/layout/BasicLinearProcessNumbered"/>
    <dgm:cxn modelId="{0B8C7265-70C8-724F-859C-BD768987C721}" type="presParOf" srcId="{6B41F898-502A-7241-83D9-83250BB7D1B9}" destId="{1D2858DE-76E1-9D44-89B3-59D933887DA9}" srcOrd="1" destOrd="0" presId="urn:microsoft.com/office/officeart/2016/7/layout/BasicLinearProcessNumbered"/>
    <dgm:cxn modelId="{9924EC1E-C17C-6141-8404-77715417A273}" type="presParOf" srcId="{6B41F898-502A-7241-83D9-83250BB7D1B9}" destId="{A939A30D-0FA1-3B41-AAA6-73B7725AB22E}" srcOrd="2" destOrd="0" presId="urn:microsoft.com/office/officeart/2016/7/layout/BasicLinearProcessNumbered"/>
    <dgm:cxn modelId="{5AE0EFC7-DD90-AB4D-8F50-607F147B3B84}" type="presParOf" srcId="{6B41F898-502A-7241-83D9-83250BB7D1B9}" destId="{BD372A50-D91A-3A4B-9921-2D4906349235}" srcOrd="3" destOrd="0" presId="urn:microsoft.com/office/officeart/2016/7/layout/BasicLinearProcessNumbered"/>
    <dgm:cxn modelId="{E9985E48-C6ED-A946-A3A2-2E7D799C9D6B}" type="presParOf" srcId="{E59EDA0D-7DBE-FC42-974E-B22F3B44C2F4}" destId="{B0FFEEE3-725C-384A-8D20-AC8B80F70CA8}" srcOrd="1" destOrd="0" presId="urn:microsoft.com/office/officeart/2016/7/layout/BasicLinearProcessNumbered"/>
    <dgm:cxn modelId="{B31561EA-3B4B-C348-831B-C3C8558E3151}" type="presParOf" srcId="{E59EDA0D-7DBE-FC42-974E-B22F3B44C2F4}" destId="{A581AF4F-2021-1F4F-B2D2-2AA7C7AFE52F}" srcOrd="2" destOrd="0" presId="urn:microsoft.com/office/officeart/2016/7/layout/BasicLinearProcessNumbered"/>
    <dgm:cxn modelId="{A7CDF4E4-528A-9D41-8C96-630CAD874129}" type="presParOf" srcId="{A581AF4F-2021-1F4F-B2D2-2AA7C7AFE52F}" destId="{A8710972-A575-CB42-8DCF-D4F45AFEF8E2}" srcOrd="0" destOrd="0" presId="urn:microsoft.com/office/officeart/2016/7/layout/BasicLinearProcessNumbered"/>
    <dgm:cxn modelId="{372B2BC6-D584-C04D-832E-B70C1C8787DB}" type="presParOf" srcId="{A581AF4F-2021-1F4F-B2D2-2AA7C7AFE52F}" destId="{D50B4BEB-24A1-AE4A-9E8A-0D5F2E6DFBA0}" srcOrd="1" destOrd="0" presId="urn:microsoft.com/office/officeart/2016/7/layout/BasicLinearProcessNumbered"/>
    <dgm:cxn modelId="{EB41C287-C32A-4844-97A9-2ABD69561F6F}" type="presParOf" srcId="{A581AF4F-2021-1F4F-B2D2-2AA7C7AFE52F}" destId="{3105316B-2134-8E40-9510-2901EAFCBCEC}" srcOrd="2" destOrd="0" presId="urn:microsoft.com/office/officeart/2016/7/layout/BasicLinearProcessNumbered"/>
    <dgm:cxn modelId="{DEBC15AD-7140-984B-903B-0CB672EE34D1}" type="presParOf" srcId="{A581AF4F-2021-1F4F-B2D2-2AA7C7AFE52F}" destId="{BF57FDA3-3CD6-D848-8F6B-66F31389E181}" srcOrd="3" destOrd="0" presId="urn:microsoft.com/office/officeart/2016/7/layout/BasicLinearProcessNumbered"/>
    <dgm:cxn modelId="{40521B8F-4962-A440-9192-13331BCD7DAB}" type="presParOf" srcId="{E59EDA0D-7DBE-FC42-974E-B22F3B44C2F4}" destId="{1BB19DEB-E1E5-1A4C-8753-40C7B0BEC24A}" srcOrd="3" destOrd="0" presId="urn:microsoft.com/office/officeart/2016/7/layout/BasicLinearProcessNumbered"/>
    <dgm:cxn modelId="{31DFAC28-44A4-AB46-B4A0-42F003E087A2}" type="presParOf" srcId="{E59EDA0D-7DBE-FC42-974E-B22F3B44C2F4}" destId="{AD985828-8D6D-5441-8226-4608F26577B7}" srcOrd="4" destOrd="0" presId="urn:microsoft.com/office/officeart/2016/7/layout/BasicLinearProcessNumbered"/>
    <dgm:cxn modelId="{0C788088-68DB-3A4F-BF54-3528EAD888A8}" type="presParOf" srcId="{AD985828-8D6D-5441-8226-4608F26577B7}" destId="{28263928-54B9-BD49-B5D8-A81A944D7D93}" srcOrd="0" destOrd="0" presId="urn:microsoft.com/office/officeart/2016/7/layout/BasicLinearProcessNumbered"/>
    <dgm:cxn modelId="{09AA531C-90CA-5347-AA81-ABD4AEDCF2CE}" type="presParOf" srcId="{AD985828-8D6D-5441-8226-4608F26577B7}" destId="{80148670-670E-0746-BE74-24CE62888DC4}" srcOrd="1" destOrd="0" presId="urn:microsoft.com/office/officeart/2016/7/layout/BasicLinearProcessNumbered"/>
    <dgm:cxn modelId="{4139635B-CA6F-6543-9F2F-DE6B9BCC1BE5}" type="presParOf" srcId="{AD985828-8D6D-5441-8226-4608F26577B7}" destId="{512E64B7-2BD9-6146-9AF0-A1C27CBBDC8C}" srcOrd="2" destOrd="0" presId="urn:microsoft.com/office/officeart/2016/7/layout/BasicLinearProcessNumbered"/>
    <dgm:cxn modelId="{401CF533-3D73-FF4B-B614-2AAF0F2BA4BC}" type="presParOf" srcId="{AD985828-8D6D-5441-8226-4608F26577B7}" destId="{AE53F42A-4E63-AA48-8101-D576BDEE224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A6507-A8F2-C945-B8CF-D8F7F429445D}">
      <dsp:nvSpPr>
        <dsp:cNvPr id="0" name=""/>
        <dsp:cNvSpPr/>
      </dsp:nvSpPr>
      <dsp:spPr>
        <a:xfrm>
          <a:off x="3274689" y="846074"/>
          <a:ext cx="5642621" cy="5642621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ADF4FD-5225-B44A-A704-E99FA76B574C}">
      <dsp:nvSpPr>
        <dsp:cNvPr id="0" name=""/>
        <dsp:cNvSpPr/>
      </dsp:nvSpPr>
      <dsp:spPr>
        <a:xfrm>
          <a:off x="3274689" y="846074"/>
          <a:ext cx="5642621" cy="5642621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6E8F08-0C7C-974F-AC84-F32387D15087}">
      <dsp:nvSpPr>
        <dsp:cNvPr id="0" name=""/>
        <dsp:cNvSpPr/>
      </dsp:nvSpPr>
      <dsp:spPr>
        <a:xfrm>
          <a:off x="3274689" y="846074"/>
          <a:ext cx="5642621" cy="5642621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5DBAEF-91C8-BA40-9D48-6D92745BC494}">
      <dsp:nvSpPr>
        <dsp:cNvPr id="0" name=""/>
        <dsp:cNvSpPr/>
      </dsp:nvSpPr>
      <dsp:spPr>
        <a:xfrm>
          <a:off x="3274689" y="846074"/>
          <a:ext cx="5642621" cy="5642621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38E485-01FF-764C-B97A-2D7B680D9016}">
      <dsp:nvSpPr>
        <dsp:cNvPr id="0" name=""/>
        <dsp:cNvSpPr/>
      </dsp:nvSpPr>
      <dsp:spPr>
        <a:xfrm>
          <a:off x="3274689" y="846074"/>
          <a:ext cx="5642621" cy="5642621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83C910-5D67-C64C-82FB-4052318975B1}">
      <dsp:nvSpPr>
        <dsp:cNvPr id="0" name=""/>
        <dsp:cNvSpPr/>
      </dsp:nvSpPr>
      <dsp:spPr>
        <a:xfrm>
          <a:off x="4796730" y="2368115"/>
          <a:ext cx="2598539" cy="25985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/>
            <a:t>PENSJON</a:t>
          </a:r>
        </a:p>
      </dsp:txBody>
      <dsp:txXfrm>
        <a:off x="5177277" y="2748662"/>
        <a:ext cx="1837445" cy="1837445"/>
      </dsp:txXfrm>
    </dsp:sp>
    <dsp:sp modelId="{F3A1EFFF-ED74-8943-81E3-ACF66B361F45}">
      <dsp:nvSpPr>
        <dsp:cNvPr id="0" name=""/>
        <dsp:cNvSpPr/>
      </dsp:nvSpPr>
      <dsp:spPr>
        <a:xfrm>
          <a:off x="5186511" y="2069"/>
          <a:ext cx="1818977" cy="18189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Alderspensjon fra folketrygden</a:t>
          </a:r>
        </a:p>
      </dsp:txBody>
      <dsp:txXfrm>
        <a:off x="5452894" y="268452"/>
        <a:ext cx="1286211" cy="1286211"/>
      </dsp:txXfrm>
    </dsp:sp>
    <dsp:sp modelId="{617BC897-8255-244A-98B9-E58275ECD87D}">
      <dsp:nvSpPr>
        <dsp:cNvPr id="0" name=""/>
        <dsp:cNvSpPr/>
      </dsp:nvSpPr>
      <dsp:spPr>
        <a:xfrm>
          <a:off x="7807458" y="1906299"/>
          <a:ext cx="1818977" cy="18189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Tjenestepensjon</a:t>
          </a:r>
        </a:p>
      </dsp:txBody>
      <dsp:txXfrm>
        <a:off x="8073841" y="2172682"/>
        <a:ext cx="1286211" cy="1286211"/>
      </dsp:txXfrm>
    </dsp:sp>
    <dsp:sp modelId="{2112AD85-E4DD-F24D-9DC0-57F5D368EB71}">
      <dsp:nvSpPr>
        <dsp:cNvPr id="0" name=""/>
        <dsp:cNvSpPr/>
      </dsp:nvSpPr>
      <dsp:spPr>
        <a:xfrm>
          <a:off x="6806345" y="4987407"/>
          <a:ext cx="1818977" cy="18189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Uførepensjon</a:t>
          </a:r>
        </a:p>
      </dsp:txBody>
      <dsp:txXfrm>
        <a:off x="7072728" y="5253790"/>
        <a:ext cx="1286211" cy="1286211"/>
      </dsp:txXfrm>
    </dsp:sp>
    <dsp:sp modelId="{018A6F3C-E8F0-434E-A235-D94D34F14E6B}">
      <dsp:nvSpPr>
        <dsp:cNvPr id="0" name=""/>
        <dsp:cNvSpPr/>
      </dsp:nvSpPr>
      <dsp:spPr>
        <a:xfrm>
          <a:off x="3566676" y="4987407"/>
          <a:ext cx="1818977" cy="18189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Avtalefestet pensjon (AFP)</a:t>
          </a:r>
        </a:p>
      </dsp:txBody>
      <dsp:txXfrm>
        <a:off x="3833059" y="5253790"/>
        <a:ext cx="1286211" cy="1286211"/>
      </dsp:txXfrm>
    </dsp:sp>
    <dsp:sp modelId="{0E71A8F4-B27F-6540-AF2D-5DAC5D6FA184}">
      <dsp:nvSpPr>
        <dsp:cNvPr id="0" name=""/>
        <dsp:cNvSpPr/>
      </dsp:nvSpPr>
      <dsp:spPr>
        <a:xfrm>
          <a:off x="2565563" y="1906299"/>
          <a:ext cx="1818977" cy="1818977"/>
        </a:xfrm>
        <a:prstGeom prst="ellipse">
          <a:avLst/>
        </a:prstGeom>
        <a:solidFill>
          <a:srgbClr val="FF0000"/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Særaldersgrense</a:t>
          </a:r>
        </a:p>
      </dsp:txBody>
      <dsp:txXfrm>
        <a:off x="2831946" y="2172682"/>
        <a:ext cx="1286211" cy="1286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25859-BDC9-4C15-B413-C002293FD39D}">
      <dsp:nvSpPr>
        <dsp:cNvPr id="0" name=""/>
        <dsp:cNvSpPr/>
      </dsp:nvSpPr>
      <dsp:spPr>
        <a:xfrm>
          <a:off x="564387" y="140278"/>
          <a:ext cx="1510523" cy="14131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DD6CE-D3FE-40B2-9810-5E96C4F6EE69}">
      <dsp:nvSpPr>
        <dsp:cNvPr id="0" name=""/>
        <dsp:cNvSpPr/>
      </dsp:nvSpPr>
      <dsp:spPr>
        <a:xfrm>
          <a:off x="564387" y="1728452"/>
          <a:ext cx="4315781" cy="60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2600" kern="1200"/>
            <a:t>Ansatte i stat og kommune der</a:t>
          </a:r>
          <a:endParaRPr lang="en-US" sz="2600" kern="1200"/>
        </a:p>
      </dsp:txBody>
      <dsp:txXfrm>
        <a:off x="564387" y="1728452"/>
        <a:ext cx="4315781" cy="605627"/>
      </dsp:txXfrm>
    </dsp:sp>
    <dsp:sp modelId="{D16CF3DD-6626-4445-AA1F-B40A34AE8C1B}">
      <dsp:nvSpPr>
        <dsp:cNvPr id="0" name=""/>
        <dsp:cNvSpPr/>
      </dsp:nvSpPr>
      <dsp:spPr>
        <a:xfrm>
          <a:off x="564387" y="2415496"/>
          <a:ext cx="4315781" cy="179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Arbeidet medfører en uvanlig stor fysisk eller psykisk belastning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Arbeidet krever fysiske eller psykiske egenskaper for å utføre arbeidet</a:t>
          </a:r>
          <a:endParaRPr lang="en-US" sz="1700" kern="1200"/>
        </a:p>
      </dsp:txBody>
      <dsp:txXfrm>
        <a:off x="564387" y="2415496"/>
        <a:ext cx="4315781" cy="1795563"/>
      </dsp:txXfrm>
    </dsp:sp>
    <dsp:sp modelId="{F2C01D8A-2343-4AD5-9A0D-EEEA48D461F2}">
      <dsp:nvSpPr>
        <dsp:cNvPr id="0" name=""/>
        <dsp:cNvSpPr/>
      </dsp:nvSpPr>
      <dsp:spPr>
        <a:xfrm>
          <a:off x="5635430" y="140278"/>
          <a:ext cx="1510523" cy="14131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23261-E319-4E67-939B-B4EB2A49BCF3}">
      <dsp:nvSpPr>
        <dsp:cNvPr id="0" name=""/>
        <dsp:cNvSpPr/>
      </dsp:nvSpPr>
      <dsp:spPr>
        <a:xfrm>
          <a:off x="5635430" y="1728452"/>
          <a:ext cx="4315781" cy="60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2600" kern="1200"/>
            <a:t>Omfang</a:t>
          </a:r>
          <a:endParaRPr lang="en-US" sz="2600" kern="1200"/>
        </a:p>
      </dsp:txBody>
      <dsp:txXfrm>
        <a:off x="5635430" y="1728452"/>
        <a:ext cx="4315781" cy="605627"/>
      </dsp:txXfrm>
    </dsp:sp>
    <dsp:sp modelId="{1A319D0F-2D54-4AB8-89BD-386FAB7B50A9}">
      <dsp:nvSpPr>
        <dsp:cNvPr id="0" name=""/>
        <dsp:cNvSpPr/>
      </dsp:nvSpPr>
      <dsp:spPr>
        <a:xfrm>
          <a:off x="5635430" y="2415496"/>
          <a:ext cx="4315781" cy="179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Nesten 1/3 av offentlige ansatte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31.12.18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/>
            <a:t>Ca. 30.000 sysselsatte med særaldersgrense på 60 år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/>
            <a:t>Ca. 4.500 sysselsatte med særaldersgrense på 63 år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/>
            <a:t>Ca. 168.000 sysselsatte med særaldersgrense på 65 år</a:t>
          </a:r>
          <a:endParaRPr lang="en-US" sz="1700" kern="1200"/>
        </a:p>
      </dsp:txBody>
      <dsp:txXfrm>
        <a:off x="5635430" y="2415496"/>
        <a:ext cx="4315781" cy="179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8F422-918D-4893-A15A-64257570B3F2}">
      <dsp:nvSpPr>
        <dsp:cNvPr id="0" name=""/>
        <dsp:cNvSpPr/>
      </dsp:nvSpPr>
      <dsp:spPr>
        <a:xfrm>
          <a:off x="1021610" y="1180472"/>
          <a:ext cx="1097085" cy="10970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E7471-8E36-43CB-95DA-E8ADA9E4E4E7}">
      <dsp:nvSpPr>
        <dsp:cNvPr id="0" name=""/>
        <dsp:cNvSpPr/>
      </dsp:nvSpPr>
      <dsp:spPr>
        <a:xfrm>
          <a:off x="2888" y="2371061"/>
          <a:ext cx="3134531" cy="877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400" kern="1200"/>
            <a:t>Ny offentlig tjenestepensjon</a:t>
          </a:r>
          <a:endParaRPr lang="en-US" sz="1400" kern="1200"/>
        </a:p>
      </dsp:txBody>
      <dsp:txXfrm>
        <a:off x="2888" y="2371061"/>
        <a:ext cx="3134531" cy="877078"/>
      </dsp:txXfrm>
    </dsp:sp>
    <dsp:sp modelId="{7CD9C8EC-0449-4901-8E44-A5FCAB8FAE80}">
      <dsp:nvSpPr>
        <dsp:cNvPr id="0" name=""/>
        <dsp:cNvSpPr/>
      </dsp:nvSpPr>
      <dsp:spPr>
        <a:xfrm>
          <a:off x="2888" y="3291628"/>
          <a:ext cx="3134531" cy="63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888" y="3291628"/>
        <a:ext cx="3134531" cy="63322"/>
      </dsp:txXfrm>
    </dsp:sp>
    <dsp:sp modelId="{58E51324-F9F6-4933-9432-BBCEBCCE5937}">
      <dsp:nvSpPr>
        <dsp:cNvPr id="0" name=""/>
        <dsp:cNvSpPr/>
      </dsp:nvSpPr>
      <dsp:spPr>
        <a:xfrm>
          <a:off x="4704685" y="1180472"/>
          <a:ext cx="1097085" cy="10970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4ECDD-700A-44DB-B032-A06C9B308F2D}">
      <dsp:nvSpPr>
        <dsp:cNvPr id="0" name=""/>
        <dsp:cNvSpPr/>
      </dsp:nvSpPr>
      <dsp:spPr>
        <a:xfrm>
          <a:off x="3685962" y="2371061"/>
          <a:ext cx="3134531" cy="877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400" kern="1200"/>
            <a:t>Forhandlinger om særaldersgrense</a:t>
          </a:r>
          <a:endParaRPr lang="en-US" sz="1400" kern="1200"/>
        </a:p>
      </dsp:txBody>
      <dsp:txXfrm>
        <a:off x="3685962" y="2371061"/>
        <a:ext cx="3134531" cy="877078"/>
      </dsp:txXfrm>
    </dsp:sp>
    <dsp:sp modelId="{8459B2AD-CD6F-4EF8-A778-208DB86C940B}">
      <dsp:nvSpPr>
        <dsp:cNvPr id="0" name=""/>
        <dsp:cNvSpPr/>
      </dsp:nvSpPr>
      <dsp:spPr>
        <a:xfrm>
          <a:off x="3685962" y="3291628"/>
          <a:ext cx="3134531" cy="63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685962" y="3291628"/>
        <a:ext cx="3134531" cy="63322"/>
      </dsp:txXfrm>
    </dsp:sp>
    <dsp:sp modelId="{E7C32888-F7EA-4777-86E3-C7A318BFF346}">
      <dsp:nvSpPr>
        <dsp:cNvPr id="0" name=""/>
        <dsp:cNvSpPr/>
      </dsp:nvSpPr>
      <dsp:spPr>
        <a:xfrm>
          <a:off x="8387759" y="1180472"/>
          <a:ext cx="1097085" cy="10970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6F45F-0A49-48BC-8471-477400FFE8A8}">
      <dsp:nvSpPr>
        <dsp:cNvPr id="0" name=""/>
        <dsp:cNvSpPr/>
      </dsp:nvSpPr>
      <dsp:spPr>
        <a:xfrm>
          <a:off x="7369036" y="2371061"/>
          <a:ext cx="3134531" cy="877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400" kern="1200" dirty="0"/>
            <a:t>Forslag om å fjerne plikten til å fratre ved aldersgrensen for personer med lavere aldersgrense enn den øvre aldersgrensen i staten</a:t>
          </a:r>
          <a:endParaRPr lang="en-US" sz="1400" kern="1200" dirty="0"/>
        </a:p>
      </dsp:txBody>
      <dsp:txXfrm>
        <a:off x="7369036" y="2371061"/>
        <a:ext cx="3134531" cy="877078"/>
      </dsp:txXfrm>
    </dsp:sp>
    <dsp:sp modelId="{324B2701-6CB6-445A-8271-BB0C0A3BEDA0}">
      <dsp:nvSpPr>
        <dsp:cNvPr id="0" name=""/>
        <dsp:cNvSpPr/>
      </dsp:nvSpPr>
      <dsp:spPr>
        <a:xfrm>
          <a:off x="7369036" y="3291628"/>
          <a:ext cx="3134531" cy="63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440DB-809E-3E44-8D4F-5C181FAE443C}">
      <dsp:nvSpPr>
        <dsp:cNvPr id="0" name=""/>
        <dsp:cNvSpPr/>
      </dsp:nvSpPr>
      <dsp:spPr>
        <a:xfrm>
          <a:off x="0" y="0"/>
          <a:ext cx="3466703" cy="41576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78" tIns="330200" rIns="27027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Akseptere bruk og kast av arbeidsfolk?</a:t>
          </a:r>
          <a:endParaRPr lang="nb-NO" sz="2600" kern="1200" dirty="0"/>
        </a:p>
      </dsp:txBody>
      <dsp:txXfrm>
        <a:off x="0" y="1579912"/>
        <a:ext cx="3466703" cy="2494598"/>
      </dsp:txXfrm>
    </dsp:sp>
    <dsp:sp modelId="{1D2858DE-76E1-9D44-89B3-59D933887DA9}">
      <dsp:nvSpPr>
        <dsp:cNvPr id="0" name=""/>
        <dsp:cNvSpPr/>
      </dsp:nvSpPr>
      <dsp:spPr>
        <a:xfrm>
          <a:off x="1109701" y="415766"/>
          <a:ext cx="1247299" cy="12472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44" tIns="12700" rIns="9724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800" kern="1200" dirty="0"/>
            <a:t>1</a:t>
          </a:r>
        </a:p>
      </dsp:txBody>
      <dsp:txXfrm>
        <a:off x="1292364" y="598429"/>
        <a:ext cx="881973" cy="881973"/>
      </dsp:txXfrm>
    </dsp:sp>
    <dsp:sp modelId="{A939A30D-0FA1-3B41-AAA6-73B7725AB22E}">
      <dsp:nvSpPr>
        <dsp:cNvPr id="0" name=""/>
        <dsp:cNvSpPr/>
      </dsp:nvSpPr>
      <dsp:spPr>
        <a:xfrm>
          <a:off x="0" y="4157592"/>
          <a:ext cx="3466703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10972-A575-CB42-8DCF-D4F45AFEF8E2}">
      <dsp:nvSpPr>
        <dsp:cNvPr id="0" name=""/>
        <dsp:cNvSpPr/>
      </dsp:nvSpPr>
      <dsp:spPr>
        <a:xfrm>
          <a:off x="3813373" y="0"/>
          <a:ext cx="3466703" cy="4157664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78" tIns="330200" rIns="27027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Fjerne særaldersgrensene eller kreve flere?</a:t>
          </a:r>
          <a:endParaRPr lang="en-US" sz="2600" kern="1200" dirty="0"/>
        </a:p>
      </dsp:txBody>
      <dsp:txXfrm>
        <a:off x="3813373" y="1579912"/>
        <a:ext cx="3466703" cy="2494598"/>
      </dsp:txXfrm>
    </dsp:sp>
    <dsp:sp modelId="{D50B4BEB-24A1-AE4A-9E8A-0D5F2E6DFBA0}">
      <dsp:nvSpPr>
        <dsp:cNvPr id="0" name=""/>
        <dsp:cNvSpPr/>
      </dsp:nvSpPr>
      <dsp:spPr>
        <a:xfrm>
          <a:off x="4923075" y="415766"/>
          <a:ext cx="1247299" cy="1247299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44" tIns="12700" rIns="9724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</a:t>
          </a:r>
        </a:p>
      </dsp:txBody>
      <dsp:txXfrm>
        <a:off x="5105738" y="598429"/>
        <a:ext cx="881973" cy="881973"/>
      </dsp:txXfrm>
    </dsp:sp>
    <dsp:sp modelId="{3105316B-2134-8E40-9510-2901EAFCBCEC}">
      <dsp:nvSpPr>
        <dsp:cNvPr id="0" name=""/>
        <dsp:cNvSpPr/>
      </dsp:nvSpPr>
      <dsp:spPr>
        <a:xfrm>
          <a:off x="3813373" y="4157592"/>
          <a:ext cx="3466703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63928-54B9-BD49-B5D8-A81A944D7D93}">
      <dsp:nvSpPr>
        <dsp:cNvPr id="0" name=""/>
        <dsp:cNvSpPr/>
      </dsp:nvSpPr>
      <dsp:spPr>
        <a:xfrm>
          <a:off x="7626746" y="0"/>
          <a:ext cx="3466703" cy="415766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78" tIns="330200" rIns="27027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Valgfrihet eller umulighet?</a:t>
          </a:r>
          <a:endParaRPr lang="en-US" sz="2600" kern="1200"/>
        </a:p>
      </dsp:txBody>
      <dsp:txXfrm>
        <a:off x="7626746" y="1579912"/>
        <a:ext cx="3466703" cy="2494598"/>
      </dsp:txXfrm>
    </dsp:sp>
    <dsp:sp modelId="{80148670-670E-0746-BE74-24CE62888DC4}">
      <dsp:nvSpPr>
        <dsp:cNvPr id="0" name=""/>
        <dsp:cNvSpPr/>
      </dsp:nvSpPr>
      <dsp:spPr>
        <a:xfrm>
          <a:off x="8736448" y="415766"/>
          <a:ext cx="1247299" cy="1247299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44" tIns="12700" rIns="9724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3</a:t>
          </a:r>
        </a:p>
      </dsp:txBody>
      <dsp:txXfrm>
        <a:off x="8919111" y="598429"/>
        <a:ext cx="881973" cy="881973"/>
      </dsp:txXfrm>
    </dsp:sp>
    <dsp:sp modelId="{512E64B7-2BD9-6146-9AF0-A1C27CBBDC8C}">
      <dsp:nvSpPr>
        <dsp:cNvPr id="0" name=""/>
        <dsp:cNvSpPr/>
      </dsp:nvSpPr>
      <dsp:spPr>
        <a:xfrm>
          <a:off x="7626746" y="4157592"/>
          <a:ext cx="3466703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7BAA31-2D5F-D943-AC77-C22D03815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310F72B-5339-5D4E-ACBB-8BCF77AB7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183B76-5176-0E4B-9D8D-92E35E94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8E6-5375-A548-B556-E1FB127FAA84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C7F8F2-AE70-7943-90F0-CAFD736E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A4F6134-346C-A04A-88A1-D117B3D1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8A4D-F188-3F47-9682-989EFE942C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98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80F631-8590-CF45-BDFE-80812364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9DEC2FD-75CD-5C48-B7D9-FA5B52014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74D347-7B13-204F-8BB0-E15AFB9B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8E6-5375-A548-B556-E1FB127FAA84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19785C6-4F49-3C4C-AD31-496A39F9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AE88A2-69BA-B74E-9C84-7DF8AA02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8A4D-F188-3F47-9682-989EFE942C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48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C27F462-CD65-DB4C-948D-C911DEF4A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690FDF2-ED8D-4049-AF95-4CB9B494F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44E56A-EA82-2645-B918-04CA7B64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8E6-5375-A548-B556-E1FB127FAA84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BB2050-EFC3-E240-A3DA-F2534EA0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39E201-4C2A-A44F-926A-1E7A216D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8A4D-F188-3F47-9682-989EFE942C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83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6395C1-15BE-2F45-BC2D-92B8A2D6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0546F6-8304-DC4F-85C2-900F74CAF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CAF433-E556-2E4B-A29E-3341F097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8E6-5375-A548-B556-E1FB127FAA84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193781-26E1-E44E-8E2F-6991E4E1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67E519-F64A-FF4A-A350-C11C0163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8A4D-F188-3F47-9682-989EFE942C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99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0B84E5-C623-D544-B1BA-15432A7C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298AC0-EABE-3142-BFED-5E10D9B25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B7C1AA-BA26-AE4C-B679-B4A1CA2A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8E6-5375-A548-B556-E1FB127FAA84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50F2D7-3659-E84F-AB25-F0F80398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D67AE-F780-7F4C-93E6-B44B581C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8A4D-F188-3F47-9682-989EFE942C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271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63FDF0-8FC1-2D4F-8AFC-F7FD21CB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6FFA80-02CE-3B40-AB1F-94E67CEFD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7EEC20-3142-5645-A3E6-8B2D21892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20612C8-8E37-D042-B2C2-42C235C9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8E6-5375-A548-B556-E1FB127FAA84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56E709-1F42-1A45-BD05-72ECC84F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9CB0DDD-ECF8-364A-A026-DDFE275E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8A4D-F188-3F47-9682-989EFE942C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47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6171C8-5214-8748-8CA1-12F9A000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8861D9-C740-4A4F-B1E7-131EE0079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14BBF5-2300-434E-ADD2-3EE4908BE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92B1E31-4C1E-DC42-BDC3-7D7411E56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2847E12-1BBE-8741-B14E-929C6E3BA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2667501-F37C-6842-AAFD-4E4EA59E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8E6-5375-A548-B556-E1FB127FAA84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5372991-9CFC-3342-9BC4-5B2A8308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8E7DCDF-65CF-B442-A40A-73F89DB1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8A4D-F188-3F47-9682-989EFE942C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182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1AE6A-8C7A-444B-940E-053A7E3A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BD1BE7E-707D-204A-8AC9-72871DFE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8E6-5375-A548-B556-E1FB127FAA84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808C8C-30FD-2447-AE74-96DC3A92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3F8F03-92AC-F34D-89E0-C9980F64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8A4D-F188-3F47-9682-989EFE942C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72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564ADB4-45D5-C14C-8216-965F6315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8E6-5375-A548-B556-E1FB127FAA84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68CFD46-E823-F44A-BA57-E9EC874B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3E44A1-6515-B342-BFB8-B0DE3734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8A4D-F188-3F47-9682-989EFE942C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39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46B096-7D78-D94C-9814-1C88335A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9A57A5-14A0-F442-96B5-362F3D295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63693E8-481B-A249-BEFE-C299D04CC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012E0F1-3494-1446-90BB-BEEA4E54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8E6-5375-A548-B556-E1FB127FAA84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0586A7-2828-A642-B3C3-9C5DFA6F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837DEB-8687-EA44-AB24-0EB9C87E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8A4D-F188-3F47-9682-989EFE942C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331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532634-7BBA-A340-95BF-E89E4206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A37F679-93AC-514E-A725-38401A761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CC22CC0-705A-5444-A28A-D27997CDC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AECE3B2-C35A-494B-BB77-F48C5FCD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8E6-5375-A548-B556-E1FB127FAA84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1D56176-6BC9-F149-B08E-C381C8C9E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0BB247-D8DD-2E4D-B121-BF3CA3C4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8A4D-F188-3F47-9682-989EFE942C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44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C8B3B5D-F869-4C4F-9F23-247F0236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D98921-6D30-B841-9389-7E8F13B2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40B62-9917-584D-837D-713F8F271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758E6-5375-A548-B556-E1FB127FAA84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B90C02-20C5-B340-A5A2-46584F9C4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3FF395-554D-0749-A89A-1B633AE41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8A4D-F188-3F47-9682-989EFE942C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535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8C8F1D5-6CB0-FF43-994B-D5993D46E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nb-NO" sz="5100"/>
              <a:t>SÆRALDERSGRENSE PÅ 1-2-3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62B652-0881-2047-877F-20B8FBA4E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nb-NO" dirty="0"/>
              <a:t>Årskonferanse Pensjon for alle </a:t>
            </a:r>
          </a:p>
          <a:p>
            <a:r>
              <a:rPr lang="nb-NO" dirty="0"/>
              <a:t>08. april 2021</a:t>
            </a:r>
          </a:p>
        </p:txBody>
      </p:sp>
      <p:sp>
        <p:nvSpPr>
          <p:cNvPr id="7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6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9ECA8E3-2B48-EE45-B8BB-3C7EBB42B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" r="1829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1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C16C42-F134-F249-BE91-EBE07938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Takk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for meg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16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5D49D2B-8613-3843-93FB-61F7E5365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58816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72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C4FCB7-19F4-2742-B417-50DD4718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særaldersgrense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E161D2-25B9-1C47-BBE2-5CEB8891A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Aldersgrense i arbeidslivet</a:t>
            </a:r>
          </a:p>
          <a:p>
            <a:pPr lvl="1"/>
            <a:r>
              <a:rPr lang="nb-NO" dirty="0"/>
              <a:t>Arbeidsmiljøloven (alle arbeidstakere)</a:t>
            </a:r>
          </a:p>
          <a:p>
            <a:r>
              <a:rPr lang="nb-NO" dirty="0"/>
              <a:t>Særaldersgrense - lavere aldersgrense enn det som er regulert i lovverket</a:t>
            </a:r>
          </a:p>
          <a:p>
            <a:pPr lvl="1"/>
            <a:r>
              <a:rPr lang="nb-NO" dirty="0"/>
              <a:t>Lov om aldersgrense for offentlig tjenestemenn (arbeidstakere i staten)</a:t>
            </a:r>
          </a:p>
          <a:p>
            <a:pPr lvl="1"/>
            <a:r>
              <a:rPr lang="nb-NO" dirty="0"/>
              <a:t>Særavtale (arbeidstakere i kommuner og fylkeskommuner)</a:t>
            </a:r>
          </a:p>
          <a:p>
            <a:r>
              <a:rPr lang="nb-NO" dirty="0"/>
              <a:t>Når</a:t>
            </a:r>
          </a:p>
          <a:p>
            <a:pPr lvl="1"/>
            <a:r>
              <a:rPr lang="nb-NO" dirty="0"/>
              <a:t>Arbeidet medfører en uvanlig stor fysisk eller psykisk belastning</a:t>
            </a:r>
          </a:p>
          <a:p>
            <a:pPr lvl="1"/>
            <a:r>
              <a:rPr lang="nb-NO" dirty="0"/>
              <a:t>Arbeidet krever fysiske eller psykiske egenskaper for å utføre arbeidet</a:t>
            </a:r>
          </a:p>
        </p:txBody>
      </p:sp>
    </p:spTree>
    <p:extLst>
      <p:ext uri="{BB962C8B-B14F-4D97-AF65-F5344CB8AC3E}">
        <p14:creationId xmlns:p14="http://schemas.microsoft.com/office/powerpoint/2010/main" val="332359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C4FCB7-19F4-2742-B417-50DD4718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særaldersgrense forts.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E161D2-25B9-1C47-BBE2-5CEB8891A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Særaldersgrensene kan være 60, 63 eller 65 år</a:t>
            </a:r>
          </a:p>
          <a:p>
            <a:r>
              <a:rPr lang="nb-NO" dirty="0"/>
              <a:t>Rett men også plikt til å gå av</a:t>
            </a:r>
          </a:p>
          <a:p>
            <a:r>
              <a:rPr lang="nb-NO" dirty="0"/>
              <a:t>85-årsregelen</a:t>
            </a:r>
          </a:p>
          <a:p>
            <a:pPr lvl="1"/>
            <a:r>
              <a:rPr lang="nb-NO" dirty="0"/>
              <a:t>Alder + tjenestetid = minst 85 kan man gå av inntil tre år før aldersgrensen</a:t>
            </a:r>
          </a:p>
          <a:p>
            <a:endParaRPr lang="nb-NO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BBD9F69F-0FC9-6A42-8226-351162C7C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66735"/>
              </p:ext>
            </p:extLst>
          </p:nvPr>
        </p:nvGraphicFramePr>
        <p:xfrm>
          <a:off x="838200" y="4182269"/>
          <a:ext cx="10515600" cy="20116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229487402"/>
                    </a:ext>
                  </a:extLst>
                </a:gridCol>
              </a:tblGrid>
              <a:tr h="1994694">
                <a:tc>
                  <a:txBody>
                    <a:bodyPr/>
                    <a:lstStyle/>
                    <a:p>
                      <a:pPr algn="l"/>
                      <a:r>
                        <a:rPr lang="nb-NO" dirty="0">
                          <a:solidFill>
                            <a:sysClr val="windowText" lastClr="000000"/>
                          </a:solidFill>
                        </a:rPr>
                        <a:t>Eksempel:</a:t>
                      </a:r>
                    </a:p>
                    <a:p>
                      <a:pPr algn="l"/>
                      <a:r>
                        <a:rPr lang="nb-NO" dirty="0">
                          <a:solidFill>
                            <a:sysClr val="windowText" lastClr="000000"/>
                          </a:solidFill>
                        </a:rPr>
                        <a:t>Trine (60 år) har jobbet i staten som fengselsbetjent i 25 år. Fengselsbetjenter i staten har en særaldersgrense på 63 år. For å finne ut om Trine kan gå av med 85-årsregelen gjelder følgende:</a:t>
                      </a:r>
                    </a:p>
                    <a:p>
                      <a:pPr algn="l"/>
                      <a:endParaRPr lang="nb-NO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nb-NO" u="sng" dirty="0">
                          <a:solidFill>
                            <a:sysClr val="windowText" lastClr="000000"/>
                          </a:solidFill>
                        </a:rPr>
                        <a:t>60 år + 25 års tjenestetid = 85 år</a:t>
                      </a:r>
                    </a:p>
                    <a:p>
                      <a:pPr algn="l"/>
                      <a:endParaRPr lang="nb-NO" u="sng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nb-NO" u="none" dirty="0">
                          <a:solidFill>
                            <a:sysClr val="windowText" lastClr="000000"/>
                          </a:solidFill>
                        </a:rPr>
                        <a:t>Trine kan gå av med 85-årsregelen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08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06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97D1078-5CCE-5447-B7F4-2DBFBC65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nb-NO" sz="5200"/>
              <a:t>Hvem har særaldersgrense</a:t>
            </a:r>
          </a:p>
        </p:txBody>
      </p:sp>
      <p:graphicFrame>
        <p:nvGraphicFramePr>
          <p:cNvPr id="16" name="Plassholder for innhold 2">
            <a:extLst>
              <a:ext uri="{FF2B5EF4-FFF2-40B4-BE49-F238E27FC236}">
                <a16:creationId xmlns:a16="http://schemas.microsoft.com/office/drawing/2014/main" id="{F243FBB1-A4BD-4E9F-BEB7-F3CF800D4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9804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770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27F2C24-5045-9243-ADC9-AA6E0993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nb-NO" sz="4000" dirty="0"/>
              <a:t>Forslag om å fjerne plikten til å fratre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0CD89EE2-6560-487D-A103-52757C705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290342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10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7F2C24-5045-9243-ADC9-AA6E0993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nb-NO" dirty="0"/>
              <a:t>Granavolden-plattformen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k 4" descr="Sjekkliste med heldekkende fyll">
            <a:extLst>
              <a:ext uri="{FF2B5EF4-FFF2-40B4-BE49-F238E27FC236}">
                <a16:creationId xmlns:a16="http://schemas.microsoft.com/office/drawing/2014/main" id="{E6CC30CC-C343-DB4E-94CC-9977F3C80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C575A7-3372-B243-8221-578C7FD1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nb-NO" sz="2400" dirty="0"/>
              <a:t>Styrke arbeidslinja</a:t>
            </a:r>
          </a:p>
          <a:p>
            <a:r>
              <a:rPr lang="nb-NO" sz="2400" dirty="0"/>
              <a:t>Øke aldersgrense i staten til 72 år</a:t>
            </a:r>
          </a:p>
          <a:p>
            <a:r>
              <a:rPr lang="nb-NO" sz="2400" dirty="0"/>
              <a:t>Gjennomgå alle særaldersgrensene for å vurdere om de er hensiktsmessig å opprettholde</a:t>
            </a:r>
          </a:p>
          <a:p>
            <a:pPr lvl="1"/>
            <a:endParaRPr lang="nb-NO" dirty="0"/>
          </a:p>
          <a:p>
            <a:endParaRPr lang="nb-NO" sz="2400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271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27F2C24-5045-9243-ADC9-AA6E0993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4600"/>
              <a:t>Forslag om å fjerne plikten til å fratre forts.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C575A7-3372-B243-8221-578C7FD1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b-NO" sz="2200" dirty="0"/>
              <a:t>Forslag om å fjerne plikten til å fratre ved aldersgrensen for personer med lavere aldersgrense enn den øvre aldersgrensen i staten</a:t>
            </a:r>
          </a:p>
          <a:p>
            <a:pPr lvl="1"/>
            <a:r>
              <a:rPr lang="nb-NO" sz="2200" dirty="0"/>
              <a:t>Særaldersgrense unødvendig og uheldig</a:t>
            </a:r>
          </a:p>
          <a:p>
            <a:pPr lvl="1"/>
            <a:r>
              <a:rPr lang="nb-NO" sz="2200" dirty="0"/>
              <a:t>Hindrer den enkelte i å motvirke effektene av levealdersjusteringen</a:t>
            </a:r>
          </a:p>
          <a:p>
            <a:r>
              <a:rPr lang="nb-NO" sz="2200" dirty="0"/>
              <a:t>Uskyldig og uproblematisk</a:t>
            </a:r>
          </a:p>
          <a:p>
            <a:pPr lvl="1"/>
            <a:r>
              <a:rPr lang="nb-NO" sz="2200" dirty="0"/>
              <a:t>Regjeringen foreslår å fjerne plikten, ikke retten.</a:t>
            </a:r>
          </a:p>
          <a:p>
            <a:pPr lvl="1"/>
            <a:r>
              <a:rPr lang="nb-NO" sz="2200" dirty="0"/>
              <a:t>Valgfrihet? For hvem?</a:t>
            </a:r>
          </a:p>
          <a:p>
            <a:r>
              <a:rPr lang="nb-NO" sz="2200" dirty="0"/>
              <a:t>Økonomisk motivasjon </a:t>
            </a:r>
            <a:r>
              <a:rPr lang="nb-NO" sz="2200" dirty="0">
                <a:sym typeface="Wingdings" pitchFamily="2" charset="2"/>
              </a:rPr>
              <a:t> Eneste motivasjon</a:t>
            </a:r>
            <a:endParaRPr lang="nb-NO" sz="2200" dirty="0"/>
          </a:p>
          <a:p>
            <a:pPr lvl="1"/>
            <a:r>
              <a:rPr lang="nb-NO" sz="2200" i="1" dirty="0"/>
              <a:t>«Mange tar seg arbeid i privat sektor etter at de har blitt tvunget til å gå av i det offentlige»</a:t>
            </a:r>
          </a:p>
          <a:p>
            <a:pPr lvl="1"/>
            <a:r>
              <a:rPr lang="nb-NO" sz="2200" i="1" dirty="0"/>
              <a:t>«Arbeidsgiver kan bare tilrettelegge»</a:t>
            </a:r>
          </a:p>
          <a:p>
            <a:endParaRPr lang="nb-NO" sz="2200" dirty="0"/>
          </a:p>
          <a:p>
            <a:pPr lvl="1"/>
            <a:endParaRPr lang="nb-NO" sz="2200" dirty="0"/>
          </a:p>
          <a:p>
            <a:pPr lvl="1"/>
            <a:endParaRPr lang="nb-NO" sz="2200" dirty="0"/>
          </a:p>
          <a:p>
            <a:pPr lvl="1"/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11266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738F59A4-4431-460D-8E49-6E65C189A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A919B9C-5C01-47E4-B2F2-45F58920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85A82CE-D835-4542-BE8D-62A8F5A9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63D7EF0-3AC8-4029-B55D-EBDD733D3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7" name="Plassholder for innhold 2">
            <a:extLst>
              <a:ext uri="{FF2B5EF4-FFF2-40B4-BE49-F238E27FC236}">
                <a16:creationId xmlns:a16="http://schemas.microsoft.com/office/drawing/2014/main" id="{8F99F49D-3B6D-4AF5-BBEB-4B6EC1851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865109"/>
              </p:ext>
            </p:extLst>
          </p:nvPr>
        </p:nvGraphicFramePr>
        <p:xfrm>
          <a:off x="547688" y="2133600"/>
          <a:ext cx="11093450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068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9456</TotalTime>
  <Words>414</Words>
  <Application>Microsoft Macintosh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SÆRALDERSGRENSE PÅ 1-2-3</vt:lpstr>
      <vt:lpstr>PowerPoint-presentasjon</vt:lpstr>
      <vt:lpstr>Hva er særaldersgrense</vt:lpstr>
      <vt:lpstr>Hva er særaldersgrense forts.</vt:lpstr>
      <vt:lpstr>Hvem har særaldersgrense</vt:lpstr>
      <vt:lpstr>Forslag om å fjerne plikten til å fratre</vt:lpstr>
      <vt:lpstr>Granavolden-plattformen</vt:lpstr>
      <vt:lpstr>Forslag om å fjerne plikten til å fratre forts.</vt:lpstr>
      <vt:lpstr>PowerPoint-presentasjon</vt:lpstr>
      <vt:lpstr>PowerPoint-presentasjon</vt:lpstr>
      <vt:lpstr>Takk for meg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SÆRALDERSGRENSE PÅ 1-2-3</dc:title>
  <dc:creator>Erik Johansen Jørgensen</dc:creator>
  <cp:lastModifiedBy>Erik Johansen Jørgensen</cp:lastModifiedBy>
  <cp:revision>20</cp:revision>
  <dcterms:created xsi:type="dcterms:W3CDTF">2021-03-31T14:37:24Z</dcterms:created>
  <dcterms:modified xsi:type="dcterms:W3CDTF">2021-04-08T10:06:21Z</dcterms:modified>
</cp:coreProperties>
</file>